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7" r:id="rId4"/>
    <p:sldId id="268" r:id="rId5"/>
    <p:sldId id="269" r:id="rId6"/>
    <p:sldId id="270" r:id="rId7"/>
    <p:sldId id="271" r:id="rId8"/>
    <p:sldId id="272" r:id="rId9"/>
    <p:sldId id="258" r:id="rId10"/>
    <p:sldId id="259" r:id="rId11"/>
    <p:sldId id="260" r:id="rId12"/>
    <p:sldId id="261" r:id="rId13"/>
    <p:sldId id="289" r:id="rId14"/>
    <p:sldId id="290" r:id="rId15"/>
    <p:sldId id="262" r:id="rId16"/>
    <p:sldId id="263" r:id="rId17"/>
    <p:sldId id="264" r:id="rId18"/>
    <p:sldId id="265" r:id="rId19"/>
    <p:sldId id="273" r:id="rId20"/>
    <p:sldId id="274" r:id="rId21"/>
    <p:sldId id="275" r:id="rId22"/>
    <p:sldId id="276" r:id="rId23"/>
    <p:sldId id="277" r:id="rId24"/>
    <p:sldId id="282" r:id="rId25"/>
    <p:sldId id="278" r:id="rId26"/>
    <p:sldId id="279" r:id="rId27"/>
    <p:sldId id="280" r:id="rId28"/>
    <p:sldId id="284" r:id="rId29"/>
    <p:sldId id="283" r:id="rId30"/>
    <p:sldId id="281"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2634" y="-8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6A8290-5C99-4197-A11F-2C7B3B284287}"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1760D-BD13-4EB4-9CA3-7E97C68A83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A8290-5C99-4197-A11F-2C7B3B284287}"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1760D-BD13-4EB4-9CA3-7E97C68A83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A8290-5C99-4197-A11F-2C7B3B284287}"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1760D-BD13-4EB4-9CA3-7E97C68A83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6A8290-5C99-4197-A11F-2C7B3B284287}"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1760D-BD13-4EB4-9CA3-7E97C68A83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A8290-5C99-4197-A11F-2C7B3B284287}" type="datetimeFigureOut">
              <a:rPr lang="en-US" smtClean="0"/>
              <a:pPr/>
              <a:t>11/23/2022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1760D-BD13-4EB4-9CA3-7E97C68A83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6A8290-5C99-4197-A11F-2C7B3B284287}" type="datetimeFigureOut">
              <a:rPr lang="en-US" smtClean="0"/>
              <a:pPr/>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1760D-BD13-4EB4-9CA3-7E97C68A83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6A8290-5C99-4197-A11F-2C7B3B284287}" type="datetimeFigureOut">
              <a:rPr lang="en-US" smtClean="0"/>
              <a:pPr/>
              <a:t>11/23/2022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1760D-BD13-4EB4-9CA3-7E97C68A83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6A8290-5C99-4197-A11F-2C7B3B284287}" type="datetimeFigureOut">
              <a:rPr lang="en-US" smtClean="0"/>
              <a:pPr/>
              <a:t>11/23/2022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1760D-BD13-4EB4-9CA3-7E97C68A83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A8290-5C99-4197-A11F-2C7B3B284287}" type="datetimeFigureOut">
              <a:rPr lang="en-US" smtClean="0"/>
              <a:pPr/>
              <a:t>11/23/2022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1760D-BD13-4EB4-9CA3-7E97C68A83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A8290-5C99-4197-A11F-2C7B3B284287}" type="datetimeFigureOut">
              <a:rPr lang="en-US" smtClean="0"/>
              <a:pPr/>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1760D-BD13-4EB4-9CA3-7E97C68A83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A8290-5C99-4197-A11F-2C7B3B284287}" type="datetimeFigureOut">
              <a:rPr lang="en-US" smtClean="0"/>
              <a:pPr/>
              <a:t>11/23/2022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1760D-BD13-4EB4-9CA3-7E97C68A83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6A8290-5C99-4197-A11F-2C7B3B284287}" type="datetimeFigureOut">
              <a:rPr lang="en-US" smtClean="0"/>
              <a:pPr/>
              <a:t>11/23/2022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1760D-BD13-4EB4-9CA3-7E97C68A83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kern="1800" dirty="0" err="1" smtClean="0">
                <a:solidFill>
                  <a:srgbClr val="FF0000"/>
                </a:solidFill>
                <a:latin typeface="Times New Roman"/>
                <a:ea typeface="Times New Roman"/>
                <a:cs typeface="Times New Roman"/>
              </a:rPr>
              <a:t>Những</a:t>
            </a:r>
            <a:r>
              <a:rPr lang="en-US" sz="3200" b="1" kern="1800" dirty="0" smtClean="0">
                <a:solidFill>
                  <a:srgbClr val="FF0000"/>
                </a:solidFill>
                <a:latin typeface="Times New Roman"/>
                <a:ea typeface="Times New Roman"/>
                <a:cs typeface="Times New Roman"/>
              </a:rPr>
              <a:t> </a:t>
            </a:r>
            <a:r>
              <a:rPr lang="en-US" sz="3200" b="1" kern="1800" dirty="0" err="1" smtClean="0">
                <a:solidFill>
                  <a:srgbClr val="FF0000"/>
                </a:solidFill>
                <a:latin typeface="Times New Roman"/>
                <a:ea typeface="Times New Roman"/>
                <a:cs typeface="Times New Roman"/>
              </a:rPr>
              <a:t>điều</a:t>
            </a:r>
            <a:r>
              <a:rPr lang="en-US" sz="3200" b="1" kern="1800" dirty="0" smtClean="0">
                <a:solidFill>
                  <a:srgbClr val="FF0000"/>
                </a:solidFill>
                <a:latin typeface="Times New Roman"/>
                <a:ea typeface="Times New Roman"/>
                <a:cs typeface="Times New Roman"/>
              </a:rPr>
              <a:t> </a:t>
            </a:r>
            <a:r>
              <a:rPr lang="en-US" sz="3200" b="1" kern="1800" dirty="0" err="1" smtClean="0">
                <a:solidFill>
                  <a:srgbClr val="FF0000"/>
                </a:solidFill>
                <a:latin typeface="Times New Roman"/>
                <a:ea typeface="Times New Roman"/>
                <a:cs typeface="Times New Roman"/>
              </a:rPr>
              <a:t>cần</a:t>
            </a:r>
            <a:r>
              <a:rPr lang="en-US" sz="3200" b="1" kern="1800" dirty="0" smtClean="0">
                <a:solidFill>
                  <a:srgbClr val="FF0000"/>
                </a:solidFill>
                <a:latin typeface="Times New Roman"/>
                <a:ea typeface="Times New Roman"/>
                <a:cs typeface="Times New Roman"/>
              </a:rPr>
              <a:t> </a:t>
            </a:r>
            <a:r>
              <a:rPr lang="en-US" sz="3200" b="1" kern="1800" dirty="0" err="1" smtClean="0">
                <a:solidFill>
                  <a:srgbClr val="FF0000"/>
                </a:solidFill>
                <a:latin typeface="Times New Roman"/>
                <a:ea typeface="Times New Roman"/>
                <a:cs typeface="Times New Roman"/>
              </a:rPr>
              <a:t>biết</a:t>
            </a:r>
            <a:r>
              <a:rPr lang="en-US" sz="3200" b="1" kern="1800" dirty="0" smtClean="0">
                <a:solidFill>
                  <a:srgbClr val="FF0000"/>
                </a:solidFill>
                <a:latin typeface="Times New Roman"/>
                <a:ea typeface="Times New Roman"/>
                <a:cs typeface="Times New Roman"/>
              </a:rPr>
              <a:t> </a:t>
            </a:r>
            <a:r>
              <a:rPr lang="en-US" sz="3200" b="1" kern="1800" dirty="0" err="1" smtClean="0">
                <a:solidFill>
                  <a:srgbClr val="FF0000"/>
                </a:solidFill>
                <a:latin typeface="Times New Roman"/>
                <a:ea typeface="Times New Roman"/>
                <a:cs typeface="Times New Roman"/>
              </a:rPr>
              <a:t>về</a:t>
            </a:r>
            <a:r>
              <a:rPr lang="en-US" sz="3200" b="1" kern="1800" dirty="0" smtClean="0">
                <a:solidFill>
                  <a:srgbClr val="FF0000"/>
                </a:solidFill>
                <a:latin typeface="Times New Roman"/>
                <a:ea typeface="Times New Roman"/>
                <a:cs typeface="Times New Roman"/>
              </a:rPr>
              <a:t> </a:t>
            </a:r>
            <a:r>
              <a:rPr lang="en-US" sz="3200" b="1" kern="1800" dirty="0" err="1" smtClean="0">
                <a:solidFill>
                  <a:srgbClr val="FF0000"/>
                </a:solidFill>
                <a:latin typeface="Times New Roman"/>
                <a:ea typeface="Times New Roman"/>
                <a:cs typeface="Times New Roman"/>
              </a:rPr>
              <a:t>thuốc</a:t>
            </a:r>
            <a:r>
              <a:rPr lang="en-US" sz="3200" b="1" kern="1800" dirty="0" smtClean="0">
                <a:solidFill>
                  <a:srgbClr val="FF0000"/>
                </a:solidFill>
                <a:latin typeface="Times New Roman"/>
                <a:ea typeface="Times New Roman"/>
                <a:cs typeface="Times New Roman"/>
              </a:rPr>
              <a:t> </a:t>
            </a:r>
            <a:r>
              <a:rPr lang="en-US" sz="3200" b="1" kern="1800" dirty="0" err="1" smtClean="0">
                <a:solidFill>
                  <a:srgbClr val="FF0000"/>
                </a:solidFill>
                <a:latin typeface="Times New Roman"/>
                <a:ea typeface="Times New Roman"/>
                <a:cs typeface="Times New Roman"/>
              </a:rPr>
              <a:t>lá</a:t>
            </a:r>
            <a:r>
              <a:rPr lang="en-US" sz="3200" b="1" kern="1800" dirty="0" smtClean="0">
                <a:solidFill>
                  <a:srgbClr val="FF0000"/>
                </a:solidFill>
                <a:latin typeface="Times New Roman"/>
                <a:ea typeface="Times New Roman"/>
                <a:cs typeface="Times New Roman"/>
              </a:rPr>
              <a:t> </a:t>
            </a:r>
            <a:r>
              <a:rPr lang="en-US" sz="3200" b="1" kern="1800" dirty="0" err="1" smtClean="0">
                <a:solidFill>
                  <a:srgbClr val="FF0000"/>
                </a:solidFill>
                <a:latin typeface="Times New Roman"/>
                <a:ea typeface="Times New Roman"/>
                <a:cs typeface="Times New Roman"/>
              </a:rPr>
              <a:t>điện</a:t>
            </a:r>
            <a:r>
              <a:rPr lang="en-US" sz="3200" b="1" kern="1800" dirty="0" smtClean="0">
                <a:solidFill>
                  <a:srgbClr val="FF0000"/>
                </a:solidFill>
                <a:latin typeface="Times New Roman"/>
                <a:ea typeface="Times New Roman"/>
                <a:cs typeface="Times New Roman"/>
              </a:rPr>
              <a:t> </a:t>
            </a:r>
            <a:r>
              <a:rPr lang="en-US" sz="3200" b="1" kern="1800" dirty="0" err="1" smtClean="0">
                <a:solidFill>
                  <a:srgbClr val="FF0000"/>
                </a:solidFill>
                <a:latin typeface="Times New Roman"/>
                <a:ea typeface="Times New Roman"/>
                <a:cs typeface="Times New Roman"/>
              </a:rPr>
              <a:t>tử</a:t>
            </a:r>
            <a:r>
              <a:rPr lang="en-US" sz="3200" dirty="0">
                <a:ea typeface="Calibri"/>
                <a:cs typeface="Times New Roman"/>
              </a:rPr>
              <a:t/>
            </a:r>
            <a:br>
              <a:rPr lang="en-US" sz="3200" dirty="0">
                <a:ea typeface="Calibri"/>
                <a:cs typeface="Times New Roman"/>
              </a:rPr>
            </a:br>
            <a:endParaRPr lang="en-US" sz="3200" dirty="0"/>
          </a:p>
        </p:txBody>
      </p:sp>
      <p:sp>
        <p:nvSpPr>
          <p:cNvPr id="3" name="Content Placeholder 2"/>
          <p:cNvSpPr>
            <a:spLocks noGrp="1"/>
          </p:cNvSpPr>
          <p:nvPr>
            <p:ph idx="1"/>
          </p:nvPr>
        </p:nvSpPr>
        <p:spPr/>
        <p:txBody>
          <a:bodyPr/>
          <a:lstStyle/>
          <a:p>
            <a:pPr algn="just">
              <a:buNone/>
            </a:pPr>
            <a:r>
              <a:rPr lang="en-US" smtClean="0">
                <a:latin typeface="Times New Roman"/>
                <a:ea typeface="Times New Roman"/>
                <a:cs typeface="Times New Roman"/>
              </a:rPr>
              <a:t>	Thuốc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là</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sản</a:t>
            </a:r>
            <a:r>
              <a:rPr lang="en-US" dirty="0" smtClean="0">
                <a:latin typeface="Times New Roman"/>
                <a:ea typeface="Times New Roman"/>
                <a:cs typeface="Times New Roman"/>
              </a:rPr>
              <a:t> </a:t>
            </a:r>
            <a:r>
              <a:rPr lang="en-US" err="1" smtClean="0">
                <a:latin typeface="Times New Roman"/>
                <a:ea typeface="Times New Roman"/>
                <a:cs typeface="Times New Roman"/>
              </a:rPr>
              <a:t>phẩm</a:t>
            </a:r>
            <a:r>
              <a:rPr lang="en-US" smtClean="0">
                <a:latin typeface="Times New Roman"/>
                <a:ea typeface="Times New Roman"/>
                <a:cs typeface="Times New Roman"/>
              </a:rPr>
              <a:t> đang trở nên phổ </a:t>
            </a:r>
            <a:r>
              <a:rPr lang="en-US" dirty="0" err="1" smtClean="0">
                <a:latin typeface="Times New Roman"/>
                <a:ea typeface="Times New Roman"/>
                <a:cs typeface="Times New Roman"/>
              </a:rPr>
              <a:t>biến</a:t>
            </a:r>
            <a:r>
              <a:rPr lang="en-US" dirty="0" smtClean="0">
                <a:latin typeface="Times New Roman"/>
                <a:ea typeface="Times New Roman"/>
                <a:cs typeface="Times New Roman"/>
              </a:rPr>
              <a:t> </a:t>
            </a:r>
            <a:r>
              <a:rPr lang="en-US" dirty="0" err="1" smtClean="0">
                <a:latin typeface="Times New Roman"/>
                <a:ea typeface="Times New Roman"/>
                <a:cs typeface="Times New Roman"/>
              </a:rPr>
              <a:t>dành</a:t>
            </a:r>
            <a:r>
              <a:rPr lang="en-US" dirty="0" smtClean="0">
                <a:latin typeface="Times New Roman"/>
                <a:ea typeface="Times New Roman"/>
                <a:cs typeface="Times New Roman"/>
              </a:rPr>
              <a:t> </a:t>
            </a:r>
            <a:r>
              <a:rPr lang="en-US" dirty="0" err="1" smtClean="0">
                <a:latin typeface="Times New Roman"/>
                <a:ea typeface="Times New Roman"/>
                <a:cs typeface="Times New Roman"/>
              </a:rPr>
              <a:t>cho</a:t>
            </a:r>
            <a:r>
              <a:rPr lang="en-US" dirty="0" smtClean="0">
                <a:latin typeface="Times New Roman"/>
                <a:ea typeface="Times New Roman"/>
                <a:cs typeface="Times New Roman"/>
              </a:rPr>
              <a:t> </a:t>
            </a:r>
            <a:r>
              <a:rPr lang="en-US" dirty="0" err="1" smtClean="0">
                <a:latin typeface="Times New Roman"/>
                <a:ea typeface="Times New Roman"/>
                <a:cs typeface="Times New Roman"/>
              </a:rPr>
              <a:t>những</a:t>
            </a:r>
            <a:r>
              <a:rPr lang="en-US" dirty="0" smtClean="0">
                <a:latin typeface="Times New Roman"/>
                <a:ea typeface="Times New Roman"/>
                <a:cs typeface="Times New Roman"/>
              </a:rPr>
              <a:t> </a:t>
            </a:r>
            <a:r>
              <a:rPr lang="en-US" dirty="0" err="1" smtClean="0">
                <a:latin typeface="Times New Roman"/>
                <a:ea typeface="Times New Roman"/>
                <a:cs typeface="Times New Roman"/>
              </a:rPr>
              <a:t>người</a:t>
            </a:r>
            <a:r>
              <a:rPr lang="en-US" dirty="0" smtClean="0">
                <a:latin typeface="Times New Roman"/>
                <a:ea typeface="Times New Roman"/>
                <a:cs typeface="Times New Roman"/>
              </a:rPr>
              <a:t> </a:t>
            </a:r>
            <a:r>
              <a:rPr lang="en-US" dirty="0" err="1" smtClean="0">
                <a:latin typeface="Times New Roman"/>
                <a:ea typeface="Times New Roman"/>
                <a:cs typeface="Times New Roman"/>
              </a:rPr>
              <a:t>muốn</a:t>
            </a:r>
            <a:r>
              <a:rPr lang="en-US" dirty="0" smtClean="0">
                <a:latin typeface="Times New Roman"/>
                <a:ea typeface="Times New Roman"/>
                <a:cs typeface="Times New Roman"/>
              </a:rPr>
              <a:t> </a:t>
            </a:r>
            <a:r>
              <a:rPr lang="en-US" dirty="0" err="1" smtClean="0">
                <a:latin typeface="Times New Roman"/>
                <a:ea typeface="Times New Roman"/>
                <a:cs typeface="Times New Roman"/>
              </a:rPr>
              <a:t>cai</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nhanh</a:t>
            </a:r>
            <a:r>
              <a:rPr lang="en-US" dirty="0" smtClean="0">
                <a:latin typeface="Times New Roman"/>
                <a:ea typeface="Times New Roman"/>
                <a:cs typeface="Times New Roman"/>
              </a:rPr>
              <a:t>, </a:t>
            </a:r>
            <a:r>
              <a:rPr lang="en-US" dirty="0" err="1" smtClean="0">
                <a:latin typeface="Times New Roman"/>
                <a:ea typeface="Times New Roman"/>
                <a:cs typeface="Times New Roman"/>
              </a:rPr>
              <a:t>hiệu</a:t>
            </a:r>
            <a:r>
              <a:rPr lang="en-US" dirty="0" smtClean="0">
                <a:latin typeface="Times New Roman"/>
                <a:ea typeface="Times New Roman"/>
                <a:cs typeface="Times New Roman"/>
              </a:rPr>
              <a:t> </a:t>
            </a:r>
            <a:r>
              <a:rPr lang="en-US" dirty="0" err="1" smtClean="0">
                <a:latin typeface="Times New Roman"/>
                <a:ea typeface="Times New Roman"/>
                <a:cs typeface="Times New Roman"/>
              </a:rPr>
              <a:t>quả</a:t>
            </a:r>
            <a:r>
              <a:rPr lang="en-US" dirty="0" smtClean="0">
                <a:latin typeface="Times New Roman"/>
                <a:ea typeface="Times New Roman"/>
                <a:cs typeface="Times New Roman"/>
              </a:rPr>
              <a:t> </a:t>
            </a:r>
            <a:r>
              <a:rPr lang="en-US" dirty="0" err="1" smtClean="0">
                <a:latin typeface="Times New Roman"/>
                <a:ea typeface="Times New Roman"/>
                <a:cs typeface="Times New Roman"/>
              </a:rPr>
              <a:t>mà</a:t>
            </a:r>
            <a:r>
              <a:rPr lang="en-US" dirty="0" smtClean="0">
                <a:latin typeface="Times New Roman"/>
                <a:ea typeface="Times New Roman"/>
                <a:cs typeface="Times New Roman"/>
              </a:rPr>
              <a:t> </a:t>
            </a:r>
            <a:r>
              <a:rPr lang="en-US" dirty="0" err="1" smtClean="0">
                <a:latin typeface="Times New Roman"/>
                <a:ea typeface="Times New Roman"/>
                <a:cs typeface="Times New Roman"/>
              </a:rPr>
              <a:t>vẫn</a:t>
            </a:r>
            <a:r>
              <a:rPr lang="en-US" dirty="0" smtClean="0">
                <a:latin typeface="Times New Roman"/>
                <a:ea typeface="Times New Roman"/>
                <a:cs typeface="Times New Roman"/>
              </a:rPr>
              <a:t> “</a:t>
            </a:r>
            <a:r>
              <a:rPr lang="en-US" dirty="0" err="1" smtClean="0">
                <a:latin typeface="Times New Roman"/>
                <a:ea typeface="Times New Roman"/>
                <a:cs typeface="Times New Roman"/>
              </a:rPr>
              <a:t>sành</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điệu</a:t>
            </a:r>
            <a:r>
              <a:rPr lang="en-US" dirty="0" smtClean="0">
                <a:latin typeface="Times New Roman"/>
                <a:ea typeface="Times New Roman"/>
                <a:cs typeface="Times New Roman"/>
              </a:rPr>
              <a:t>” </a:t>
            </a:r>
            <a:r>
              <a:rPr lang="en-US" dirty="0" err="1" smtClean="0">
                <a:latin typeface="Times New Roman"/>
                <a:ea typeface="Times New Roman"/>
                <a:cs typeface="Times New Roman"/>
              </a:rPr>
              <a:t>như</a:t>
            </a:r>
            <a:r>
              <a:rPr lang="en-US" dirty="0" smtClean="0">
                <a:latin typeface="Times New Roman"/>
                <a:ea typeface="Times New Roman"/>
                <a:cs typeface="Times New Roman"/>
              </a:rPr>
              <a:t> </a:t>
            </a:r>
            <a:r>
              <a:rPr lang="en-US" dirty="0" err="1" smtClean="0">
                <a:latin typeface="Times New Roman"/>
                <a:ea typeface="Times New Roman"/>
                <a:cs typeface="Times New Roman"/>
              </a:rPr>
              <a:t>khi</a:t>
            </a:r>
            <a:r>
              <a:rPr lang="en-US" dirty="0" smtClean="0">
                <a:latin typeface="Times New Roman"/>
                <a:ea typeface="Times New Roman"/>
                <a:cs typeface="Times New Roman"/>
              </a:rPr>
              <a:t> </a:t>
            </a:r>
            <a:r>
              <a:rPr lang="en-US" dirty="0" err="1" smtClean="0">
                <a:latin typeface="Times New Roman"/>
                <a:ea typeface="Times New Roman"/>
                <a:cs typeface="Times New Roman"/>
              </a:rPr>
              <a:t>còn</a:t>
            </a:r>
            <a:r>
              <a:rPr lang="en-US" dirty="0" smtClean="0">
                <a:latin typeface="Times New Roman"/>
                <a:ea typeface="Times New Roman"/>
                <a:cs typeface="Times New Roman"/>
              </a:rPr>
              <a:t> </a:t>
            </a:r>
            <a:r>
              <a:rPr lang="en-US" dirty="0" err="1" smtClean="0">
                <a:latin typeface="Times New Roman"/>
                <a:ea typeface="Times New Roman"/>
                <a:cs typeface="Times New Roman"/>
              </a:rPr>
              <a:t>đang</a:t>
            </a:r>
            <a:r>
              <a:rPr lang="en-US" dirty="0" smtClean="0">
                <a:latin typeface="Times New Roman"/>
                <a:ea typeface="Times New Roman"/>
                <a:cs typeface="Times New Roman"/>
              </a:rPr>
              <a:t> </a:t>
            </a:r>
            <a:r>
              <a:rPr lang="en-US" dirty="0" err="1" smtClean="0">
                <a:latin typeface="Times New Roman"/>
                <a:ea typeface="Times New Roman"/>
                <a:cs typeface="Times New Roman"/>
              </a:rPr>
              <a:t>hút</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thông</a:t>
            </a:r>
            <a:r>
              <a:rPr lang="en-US" dirty="0" smtClean="0">
                <a:latin typeface="Times New Roman"/>
                <a:ea typeface="Times New Roman"/>
                <a:cs typeface="Times New Roman"/>
              </a:rPr>
              <a:t> </a:t>
            </a:r>
            <a:r>
              <a:rPr lang="en-US" dirty="0" err="1" smtClean="0">
                <a:latin typeface="Times New Roman"/>
                <a:ea typeface="Times New Roman"/>
                <a:cs typeface="Times New Roman"/>
              </a:rPr>
              <a:t>thường</a:t>
            </a:r>
            <a:r>
              <a:rPr lang="en-US" smtClean="0">
                <a:latin typeface="Times New Roman"/>
                <a:ea typeface="Times New Roman"/>
                <a:cs typeface="Times New Roman"/>
              </a:rPr>
              <a:t>. </a:t>
            </a:r>
          </a:p>
          <a:p>
            <a:pPr algn="just">
              <a:buNone/>
            </a:pPr>
            <a:r>
              <a:rPr lang="en-US" smtClean="0">
                <a:latin typeface="Times New Roman"/>
                <a:ea typeface="Times New Roman"/>
                <a:cs typeface="Times New Roman"/>
              </a:rPr>
              <a:t>	Vậy Thuốc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là</a:t>
            </a:r>
            <a:r>
              <a:rPr lang="en-US" dirty="0" smtClean="0">
                <a:latin typeface="Times New Roman"/>
                <a:ea typeface="Times New Roman"/>
                <a:cs typeface="Times New Roman"/>
              </a:rPr>
              <a:t> </a:t>
            </a:r>
            <a:r>
              <a:rPr lang="en-US" dirty="0" err="1" smtClean="0">
                <a:latin typeface="Times New Roman"/>
                <a:ea typeface="Times New Roman"/>
                <a:cs typeface="Times New Roman"/>
              </a:rPr>
              <a:t>gì</a:t>
            </a:r>
            <a:r>
              <a:rPr lang="en-US" dirty="0" smtClean="0">
                <a:latin typeface="Times New Roman"/>
                <a:ea typeface="Times New Roman"/>
                <a:cs typeface="Times New Roman"/>
              </a:rPr>
              <a:t> </a:t>
            </a:r>
            <a:r>
              <a:rPr lang="en-US" dirty="0" err="1" smtClean="0">
                <a:latin typeface="Times New Roman"/>
                <a:ea typeface="Times New Roman"/>
                <a:cs typeface="Times New Roman"/>
              </a:rPr>
              <a:t>và</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những</a:t>
            </a:r>
            <a:r>
              <a:rPr lang="en-US" dirty="0" smtClean="0">
                <a:latin typeface="Times New Roman"/>
                <a:ea typeface="Times New Roman"/>
                <a:cs typeface="Times New Roman"/>
              </a:rPr>
              <a:t> </a:t>
            </a:r>
            <a:r>
              <a:rPr lang="en-US" dirty="0" err="1" smtClean="0">
                <a:latin typeface="Times New Roman"/>
                <a:ea typeface="Times New Roman"/>
                <a:cs typeface="Times New Roman"/>
              </a:rPr>
              <a:t>yếu</a:t>
            </a:r>
            <a:r>
              <a:rPr lang="en-US" dirty="0" smtClean="0">
                <a:latin typeface="Times New Roman"/>
                <a:ea typeface="Times New Roman"/>
                <a:cs typeface="Times New Roman"/>
              </a:rPr>
              <a:t> </a:t>
            </a:r>
            <a:r>
              <a:rPr lang="en-US" dirty="0" err="1" smtClean="0">
                <a:latin typeface="Times New Roman"/>
                <a:ea typeface="Times New Roman"/>
                <a:cs typeface="Times New Roman"/>
              </a:rPr>
              <a:t>tố</a:t>
            </a:r>
            <a:r>
              <a:rPr lang="en-US" dirty="0" smtClean="0">
                <a:latin typeface="Times New Roman"/>
                <a:ea typeface="Times New Roman"/>
                <a:cs typeface="Times New Roman"/>
              </a:rPr>
              <a:t> </a:t>
            </a:r>
            <a:r>
              <a:rPr lang="en-US" dirty="0" err="1" smtClean="0">
                <a:latin typeface="Times New Roman"/>
                <a:ea typeface="Times New Roman"/>
                <a:cs typeface="Times New Roman"/>
              </a:rPr>
              <a:t>lợi</a:t>
            </a:r>
            <a:r>
              <a:rPr lang="en-US" dirty="0" smtClean="0">
                <a:latin typeface="Times New Roman"/>
                <a:ea typeface="Times New Roman"/>
                <a:cs typeface="Times New Roman"/>
              </a:rPr>
              <a:t> – </a:t>
            </a:r>
            <a:r>
              <a:rPr lang="en-US" dirty="0" err="1" smtClean="0">
                <a:latin typeface="Times New Roman"/>
                <a:ea typeface="Times New Roman"/>
                <a:cs typeface="Times New Roman"/>
              </a:rPr>
              <a:t>hại</a:t>
            </a:r>
            <a:r>
              <a:rPr lang="en-US" dirty="0" smtClean="0">
                <a:latin typeface="Times New Roman"/>
                <a:ea typeface="Times New Roman"/>
                <a:cs typeface="Times New Roman"/>
              </a:rPr>
              <a:t> </a:t>
            </a:r>
            <a:r>
              <a:rPr lang="en-US" dirty="0" err="1" smtClean="0">
                <a:latin typeface="Times New Roman"/>
                <a:ea typeface="Times New Roman"/>
                <a:cs typeface="Times New Roman"/>
              </a:rPr>
              <a:t>ra</a:t>
            </a:r>
            <a:r>
              <a:rPr lang="en-US" dirty="0" smtClean="0">
                <a:latin typeface="Times New Roman"/>
                <a:ea typeface="Times New Roman"/>
                <a:cs typeface="Times New Roman"/>
              </a:rPr>
              <a:t> </a:t>
            </a:r>
            <a:r>
              <a:rPr lang="en-US" dirty="0" err="1" smtClean="0">
                <a:latin typeface="Times New Roman"/>
                <a:ea typeface="Times New Roman"/>
                <a:cs typeface="Times New Roman"/>
              </a:rPr>
              <a:t>sao</a:t>
            </a:r>
            <a:r>
              <a:rPr lang="en-US" dirty="0" smtClean="0">
                <a:latin typeface="Times New Roman"/>
                <a:ea typeface="Times New Roman"/>
                <a:cs typeface="Times New Roman"/>
              </a:rPr>
              <a:t>?</a:t>
            </a:r>
            <a:endParaRPr lang="en-US" dirty="0">
              <a:ea typeface="Calibri"/>
              <a:cs typeface="Times New Roman"/>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 </a:t>
            </a:r>
            <a:r>
              <a:rPr lang="en-US" dirty="0" err="1" smtClean="0">
                <a:latin typeface="Times New Roman"/>
                <a:ea typeface="Times New Roman"/>
                <a:cs typeface="Times New Roman"/>
              </a:rPr>
              <a:t>lỏng</a:t>
            </a:r>
            <a:r>
              <a:rPr lang="en-US" dirty="0" smtClean="0">
                <a:latin typeface="Times New Roman"/>
                <a:ea typeface="Times New Roman"/>
                <a:cs typeface="Times New Roman"/>
              </a:rPr>
              <a:t> </a:t>
            </a:r>
            <a:r>
              <a:rPr lang="en-US" dirty="0" err="1" smtClean="0">
                <a:latin typeface="Times New Roman"/>
                <a:ea typeface="Times New Roman"/>
                <a:cs typeface="Times New Roman"/>
              </a:rPr>
              <a:t>được</a:t>
            </a:r>
            <a:r>
              <a:rPr lang="en-US" dirty="0" smtClean="0">
                <a:latin typeface="Times New Roman"/>
                <a:ea typeface="Times New Roman"/>
                <a:cs typeface="Times New Roman"/>
              </a:rPr>
              <a:t> </a:t>
            </a:r>
            <a:r>
              <a:rPr lang="en-US" dirty="0" err="1" smtClean="0">
                <a:latin typeface="Times New Roman"/>
                <a:ea typeface="Times New Roman"/>
                <a:cs typeface="Times New Roman"/>
              </a:rPr>
              <a:t>chiết</a:t>
            </a:r>
            <a:r>
              <a:rPr lang="en-US" dirty="0" smtClean="0">
                <a:latin typeface="Times New Roman"/>
                <a:ea typeface="Times New Roman"/>
                <a:cs typeface="Times New Roman"/>
              </a:rPr>
              <a:t> </a:t>
            </a:r>
            <a:r>
              <a:rPr lang="en-US" dirty="0" err="1" smtClean="0">
                <a:latin typeface="Times New Roman"/>
                <a:ea typeface="Times New Roman"/>
                <a:cs typeface="Times New Roman"/>
              </a:rPr>
              <a:t>xuất</a:t>
            </a:r>
            <a:r>
              <a:rPr lang="en-US" dirty="0" smtClean="0">
                <a:latin typeface="Times New Roman"/>
                <a:ea typeface="Times New Roman"/>
                <a:cs typeface="Times New Roman"/>
              </a:rPr>
              <a:t> </a:t>
            </a:r>
            <a:r>
              <a:rPr lang="en-US" dirty="0" err="1" smtClean="0">
                <a:latin typeface="Times New Roman"/>
                <a:ea typeface="Times New Roman"/>
                <a:cs typeface="Times New Roman"/>
              </a:rPr>
              <a:t>từ</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cây</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nhưng</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giống</a:t>
            </a:r>
            <a:r>
              <a:rPr lang="en-US" dirty="0" smtClean="0">
                <a:latin typeface="Times New Roman"/>
                <a:ea typeface="Times New Roman"/>
                <a:cs typeface="Times New Roman"/>
              </a:rPr>
              <a:t> </a:t>
            </a:r>
            <a:r>
              <a:rPr lang="en-US" dirty="0" err="1" smtClean="0">
                <a:latin typeface="Times New Roman"/>
                <a:ea typeface="Times New Roman"/>
                <a:cs typeface="Times New Roman"/>
              </a:rPr>
              <a:t>như</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cây</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 </a:t>
            </a:r>
            <a:r>
              <a:rPr lang="en-US" dirty="0" err="1" smtClean="0">
                <a:latin typeface="Times New Roman"/>
                <a:ea typeface="Times New Roman"/>
                <a:cs typeface="Times New Roman"/>
              </a:rPr>
              <a:t>lỏng</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thể</a:t>
            </a:r>
            <a:r>
              <a:rPr lang="en-US" dirty="0" smtClean="0">
                <a:latin typeface="Times New Roman"/>
                <a:ea typeface="Times New Roman"/>
                <a:cs typeface="Times New Roman"/>
              </a:rPr>
              <a:t> </a:t>
            </a:r>
            <a:r>
              <a:rPr lang="en-US" dirty="0" err="1" smtClean="0">
                <a:latin typeface="Times New Roman"/>
                <a:ea typeface="Times New Roman"/>
                <a:cs typeface="Times New Roman"/>
              </a:rPr>
              <a:t>gây</a:t>
            </a:r>
            <a:r>
              <a:rPr lang="en-US" dirty="0" smtClean="0">
                <a:latin typeface="Times New Roman"/>
                <a:ea typeface="Times New Roman"/>
                <a:cs typeface="Times New Roman"/>
              </a:rPr>
              <a:t> </a:t>
            </a:r>
            <a:r>
              <a:rPr lang="en-US" dirty="0" err="1" smtClean="0">
                <a:latin typeface="Times New Roman"/>
                <a:ea typeface="Times New Roman"/>
                <a:cs typeface="Times New Roman"/>
              </a:rPr>
              <a:t>chết</a:t>
            </a:r>
            <a:r>
              <a:rPr lang="en-US" dirty="0" smtClean="0">
                <a:latin typeface="Times New Roman"/>
                <a:ea typeface="Times New Roman"/>
                <a:cs typeface="Times New Roman"/>
              </a:rPr>
              <a:t> </a:t>
            </a:r>
            <a:r>
              <a:rPr lang="en-US" dirty="0" err="1" smtClean="0">
                <a:latin typeface="Times New Roman"/>
                <a:ea typeface="Times New Roman"/>
                <a:cs typeface="Times New Roman"/>
              </a:rPr>
              <a:t>người</a:t>
            </a:r>
            <a:r>
              <a:rPr lang="en-US" dirty="0" smtClean="0">
                <a:latin typeface="Times New Roman"/>
                <a:ea typeface="Times New Roman"/>
                <a:cs typeface="Times New Roman"/>
              </a:rPr>
              <a:t>. </a:t>
            </a:r>
            <a:r>
              <a:rPr lang="en-US" dirty="0" err="1" smtClean="0">
                <a:latin typeface="Times New Roman"/>
                <a:ea typeface="Times New Roman"/>
                <a:cs typeface="Times New Roman"/>
              </a:rPr>
              <a:t>Chất</a:t>
            </a:r>
            <a:r>
              <a:rPr lang="en-US" dirty="0" smtClean="0">
                <a:latin typeface="Times New Roman"/>
                <a:ea typeface="Times New Roman"/>
                <a:cs typeface="Times New Roman"/>
              </a:rPr>
              <a:t> </a:t>
            </a:r>
            <a:r>
              <a:rPr lang="en-US" dirty="0" err="1" smtClean="0">
                <a:latin typeface="Times New Roman"/>
                <a:ea typeface="Times New Roman"/>
                <a:cs typeface="Times New Roman"/>
              </a:rPr>
              <a:t>này</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thể</a:t>
            </a:r>
            <a:r>
              <a:rPr lang="en-US" dirty="0" smtClean="0">
                <a:latin typeface="Times New Roman"/>
                <a:ea typeface="Times New Roman"/>
                <a:cs typeface="Times New Roman"/>
              </a:rPr>
              <a:t> </a:t>
            </a:r>
            <a:r>
              <a:rPr lang="en-US" dirty="0" err="1" smtClean="0">
                <a:latin typeface="Times New Roman"/>
                <a:ea typeface="Times New Roman"/>
                <a:cs typeface="Times New Roman"/>
              </a:rPr>
              <a:t>gây</a:t>
            </a:r>
            <a:r>
              <a:rPr lang="en-US" dirty="0" smtClean="0">
                <a:latin typeface="Times New Roman"/>
                <a:ea typeface="Times New Roman"/>
                <a:cs typeface="Times New Roman"/>
              </a:rPr>
              <a:t> </a:t>
            </a:r>
            <a:r>
              <a:rPr lang="en-US" dirty="0" err="1" smtClean="0">
                <a:latin typeface="Times New Roman"/>
                <a:ea typeface="Times New Roman"/>
                <a:cs typeface="Times New Roman"/>
              </a:rPr>
              <a:t>hại</a:t>
            </a:r>
            <a:r>
              <a:rPr lang="en-US" dirty="0" smtClean="0">
                <a:latin typeface="Times New Roman"/>
                <a:ea typeface="Times New Roman"/>
                <a:cs typeface="Times New Roman"/>
              </a:rPr>
              <a:t> </a:t>
            </a:r>
            <a:r>
              <a:rPr lang="en-US" dirty="0" err="1" smtClean="0">
                <a:latin typeface="Times New Roman"/>
                <a:ea typeface="Times New Roman"/>
                <a:cs typeface="Times New Roman"/>
              </a:rPr>
              <a:t>khi</a:t>
            </a:r>
            <a:r>
              <a:rPr lang="en-US" dirty="0" smtClean="0">
                <a:latin typeface="Times New Roman"/>
                <a:ea typeface="Times New Roman"/>
                <a:cs typeface="Times New Roman"/>
              </a:rPr>
              <a:t> </a:t>
            </a:r>
            <a:r>
              <a:rPr lang="en-US" dirty="0" err="1" smtClean="0">
                <a:latin typeface="Times New Roman"/>
                <a:ea typeface="Times New Roman"/>
                <a:cs typeface="Times New Roman"/>
              </a:rPr>
              <a:t>hít</a:t>
            </a:r>
            <a:r>
              <a:rPr lang="en-US" dirty="0" smtClean="0">
                <a:latin typeface="Times New Roman"/>
                <a:ea typeface="Times New Roman"/>
                <a:cs typeface="Times New Roman"/>
              </a:rPr>
              <a:t> </a:t>
            </a:r>
            <a:r>
              <a:rPr lang="en-US" dirty="0" err="1" smtClean="0">
                <a:latin typeface="Times New Roman"/>
                <a:ea typeface="Times New Roman"/>
                <a:cs typeface="Times New Roman"/>
              </a:rPr>
              <a:t>vào</a:t>
            </a:r>
            <a:r>
              <a:rPr lang="en-US" dirty="0" smtClean="0">
                <a:latin typeface="Times New Roman"/>
                <a:ea typeface="Times New Roman"/>
                <a:cs typeface="Times New Roman"/>
              </a:rPr>
              <a:t>, </a:t>
            </a:r>
            <a:r>
              <a:rPr lang="en-US" dirty="0" err="1" smtClean="0">
                <a:latin typeface="Times New Roman"/>
                <a:ea typeface="Times New Roman"/>
                <a:cs typeface="Times New Roman"/>
              </a:rPr>
              <a:t>khi</a:t>
            </a:r>
            <a:r>
              <a:rPr lang="en-US" dirty="0" smtClean="0">
                <a:latin typeface="Times New Roman"/>
                <a:ea typeface="Times New Roman"/>
                <a:cs typeface="Times New Roman"/>
              </a:rPr>
              <a:t> </a:t>
            </a:r>
            <a:r>
              <a:rPr lang="en-US" dirty="0" err="1" smtClean="0">
                <a:latin typeface="Times New Roman"/>
                <a:ea typeface="Times New Roman"/>
                <a:cs typeface="Times New Roman"/>
              </a:rPr>
              <a:t>ăn</a:t>
            </a:r>
            <a:r>
              <a:rPr lang="en-US" dirty="0" smtClean="0">
                <a:latin typeface="Times New Roman"/>
                <a:ea typeface="Times New Roman"/>
                <a:cs typeface="Times New Roman"/>
              </a:rPr>
              <a:t> </a:t>
            </a:r>
            <a:r>
              <a:rPr lang="en-US" dirty="0" err="1" smtClean="0">
                <a:latin typeface="Times New Roman"/>
                <a:ea typeface="Times New Roman"/>
                <a:cs typeface="Times New Roman"/>
              </a:rPr>
              <a:t>hoặc</a:t>
            </a:r>
            <a:r>
              <a:rPr lang="en-US" dirty="0" smtClean="0">
                <a:latin typeface="Times New Roman"/>
                <a:ea typeface="Times New Roman"/>
                <a:cs typeface="Times New Roman"/>
              </a:rPr>
              <a:t> </a:t>
            </a:r>
            <a:r>
              <a:rPr lang="en-US" dirty="0" err="1" smtClean="0">
                <a:latin typeface="Times New Roman"/>
                <a:ea typeface="Times New Roman"/>
                <a:cs typeface="Times New Roman"/>
              </a:rPr>
              <a:t>khi</a:t>
            </a:r>
            <a:r>
              <a:rPr lang="en-US" dirty="0" smtClean="0">
                <a:latin typeface="Times New Roman"/>
                <a:ea typeface="Times New Roman"/>
                <a:cs typeface="Times New Roman"/>
              </a:rPr>
              <a:t> </a:t>
            </a:r>
            <a:r>
              <a:rPr lang="en-US" dirty="0" err="1" smtClean="0">
                <a:latin typeface="Times New Roman"/>
                <a:ea typeface="Times New Roman"/>
                <a:cs typeface="Times New Roman"/>
              </a:rPr>
              <a:t>hấp</a:t>
            </a:r>
            <a:r>
              <a:rPr lang="en-US" dirty="0" smtClean="0">
                <a:latin typeface="Times New Roman"/>
                <a:ea typeface="Times New Roman"/>
                <a:cs typeface="Times New Roman"/>
              </a:rPr>
              <a:t> </a:t>
            </a:r>
            <a:r>
              <a:rPr lang="en-US" dirty="0" err="1" smtClean="0">
                <a:latin typeface="Times New Roman"/>
                <a:ea typeface="Times New Roman"/>
                <a:cs typeface="Times New Roman"/>
              </a:rPr>
              <a:t>thu</a:t>
            </a:r>
            <a:r>
              <a:rPr lang="en-US" dirty="0" smtClean="0">
                <a:latin typeface="Times New Roman"/>
                <a:ea typeface="Times New Roman"/>
                <a:cs typeface="Times New Roman"/>
              </a:rPr>
              <a:t> qua </a:t>
            </a:r>
            <a:r>
              <a:rPr lang="en-US" dirty="0" err="1" smtClean="0">
                <a:latin typeface="Times New Roman"/>
                <a:ea typeface="Times New Roman"/>
                <a:cs typeface="Times New Roman"/>
              </a:rPr>
              <a:t>da</a:t>
            </a:r>
            <a:r>
              <a:rPr lang="en-US" dirty="0" smtClean="0">
                <a:latin typeface="Times New Roman"/>
                <a:ea typeface="Times New Roman"/>
                <a:cs typeface="Times New Roman"/>
              </a:rPr>
              <a:t>. </a:t>
            </a:r>
            <a:r>
              <a:rPr lang="en-US" dirty="0" err="1" smtClean="0">
                <a:latin typeface="Times New Roman"/>
                <a:ea typeface="Times New Roman"/>
                <a:cs typeface="Times New Roman"/>
              </a:rPr>
              <a:t>Chỉ</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liều</a:t>
            </a:r>
            <a:r>
              <a:rPr lang="en-US" dirty="0" smtClean="0">
                <a:latin typeface="Times New Roman"/>
                <a:ea typeface="Times New Roman"/>
                <a:cs typeface="Times New Roman"/>
              </a:rPr>
              <a:t> </a:t>
            </a:r>
            <a:r>
              <a:rPr lang="en-US" dirty="0" err="1" smtClean="0">
                <a:latin typeface="Times New Roman"/>
                <a:ea typeface="Times New Roman"/>
                <a:cs typeface="Times New Roman"/>
              </a:rPr>
              <a:t>nhỏ</a:t>
            </a:r>
            <a:r>
              <a:rPr lang="en-US" dirty="0" smtClean="0">
                <a:latin typeface="Times New Roman"/>
                <a:ea typeface="Times New Roman"/>
                <a:cs typeface="Times New Roman"/>
              </a:rPr>
              <a:t> </a:t>
            </a:r>
            <a:r>
              <a:rPr lang="en-US" dirty="0" err="1" smtClean="0">
                <a:latin typeface="Times New Roman"/>
                <a:ea typeface="Times New Roman"/>
                <a:cs typeface="Times New Roman"/>
              </a:rPr>
              <a:t>cũng</a:t>
            </a:r>
            <a:r>
              <a:rPr lang="en-US" dirty="0" smtClean="0">
                <a:latin typeface="Times New Roman"/>
                <a:ea typeface="Times New Roman"/>
                <a:cs typeface="Times New Roman"/>
              </a:rPr>
              <a:t> </a:t>
            </a:r>
            <a:r>
              <a:rPr lang="en-US" dirty="0" err="1" smtClean="0">
                <a:latin typeface="Times New Roman"/>
                <a:ea typeface="Times New Roman"/>
                <a:cs typeface="Times New Roman"/>
              </a:rPr>
              <a:t>nguy</a:t>
            </a:r>
            <a:r>
              <a:rPr lang="en-US" dirty="0" smtClean="0">
                <a:latin typeface="Times New Roman"/>
                <a:ea typeface="Times New Roman"/>
                <a:cs typeface="Times New Roman"/>
              </a:rPr>
              <a:t> </a:t>
            </a:r>
            <a:r>
              <a:rPr lang="en-US" dirty="0" err="1" smtClean="0">
                <a:latin typeface="Times New Roman"/>
                <a:ea typeface="Times New Roman"/>
                <a:cs typeface="Times New Roman"/>
              </a:rPr>
              <a:t>hiểm</a:t>
            </a:r>
            <a:r>
              <a:rPr lang="en-US" dirty="0" smtClean="0">
                <a:latin typeface="Times New Roman"/>
                <a:ea typeface="Times New Roman"/>
                <a:cs typeface="Times New Roman"/>
              </a:rPr>
              <a:t> – </a:t>
            </a:r>
            <a:r>
              <a:rPr lang="en-US" dirty="0" err="1" smtClean="0">
                <a:latin typeface="Times New Roman"/>
                <a:ea typeface="Times New Roman"/>
                <a:cs typeface="Times New Roman"/>
              </a:rPr>
              <a:t>chưa</a:t>
            </a:r>
            <a:r>
              <a:rPr lang="en-US" dirty="0" smtClean="0">
                <a:latin typeface="Times New Roman"/>
                <a:ea typeface="Times New Roman"/>
                <a:cs typeface="Times New Roman"/>
              </a:rPr>
              <a:t> </a:t>
            </a:r>
            <a:r>
              <a:rPr lang="en-US" dirty="0" err="1" smtClean="0">
                <a:latin typeface="Times New Roman"/>
                <a:ea typeface="Times New Roman"/>
                <a:cs typeface="Times New Roman"/>
              </a:rPr>
              <a:t>đến</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thìa</a:t>
            </a:r>
            <a:r>
              <a:rPr lang="en-US" dirty="0" smtClean="0">
                <a:latin typeface="Times New Roman"/>
                <a:ea typeface="Times New Roman"/>
                <a:cs typeface="Times New Roman"/>
              </a:rPr>
              <a:t> </a:t>
            </a:r>
            <a:r>
              <a:rPr lang="en-US" dirty="0" err="1" smtClean="0">
                <a:latin typeface="Times New Roman"/>
                <a:ea typeface="Times New Roman"/>
                <a:cs typeface="Times New Roman"/>
              </a:rPr>
              <a:t>canh</a:t>
            </a: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 </a:t>
            </a:r>
            <a:r>
              <a:rPr lang="en-US" dirty="0" err="1" smtClean="0">
                <a:latin typeface="Times New Roman"/>
                <a:ea typeface="Times New Roman"/>
                <a:cs typeface="Times New Roman"/>
              </a:rPr>
              <a:t>lỏng</a:t>
            </a:r>
            <a:r>
              <a:rPr lang="en-US" dirty="0" smtClean="0">
                <a:latin typeface="Times New Roman"/>
                <a:ea typeface="Times New Roman"/>
                <a:cs typeface="Times New Roman"/>
              </a:rPr>
              <a:t> </a:t>
            </a:r>
            <a:r>
              <a:rPr lang="en-US" dirty="0" err="1" smtClean="0">
                <a:latin typeface="Times New Roman"/>
                <a:ea typeface="Times New Roman"/>
                <a:cs typeface="Times New Roman"/>
              </a:rPr>
              <a:t>của</a:t>
            </a:r>
            <a:r>
              <a:rPr lang="en-US" dirty="0" smtClean="0">
                <a:latin typeface="Times New Roman"/>
                <a:ea typeface="Times New Roman"/>
                <a:cs typeface="Times New Roman"/>
              </a:rPr>
              <a:t> </a:t>
            </a:r>
            <a:r>
              <a:rPr lang="en-US" dirty="0" err="1" smtClean="0">
                <a:latin typeface="Times New Roman"/>
                <a:ea typeface="Times New Roman"/>
                <a:cs typeface="Times New Roman"/>
              </a:rPr>
              <a:t>nhiều</a:t>
            </a:r>
            <a:r>
              <a:rPr lang="en-US" dirty="0" smtClean="0">
                <a:latin typeface="Times New Roman"/>
                <a:ea typeface="Times New Roman"/>
                <a:cs typeface="Times New Roman"/>
              </a:rPr>
              <a:t> </a:t>
            </a:r>
            <a:r>
              <a:rPr lang="en-US" dirty="0" err="1" smtClean="0">
                <a:latin typeface="Times New Roman"/>
                <a:ea typeface="Times New Roman"/>
                <a:cs typeface="Times New Roman"/>
              </a:rPr>
              <a:t>loại</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trên</a:t>
            </a:r>
            <a:r>
              <a:rPr lang="en-US" dirty="0" smtClean="0">
                <a:latin typeface="Times New Roman"/>
                <a:ea typeface="Times New Roman"/>
                <a:cs typeface="Times New Roman"/>
              </a:rPr>
              <a:t> </a:t>
            </a:r>
            <a:r>
              <a:rPr lang="en-US" dirty="0" err="1" smtClean="0">
                <a:latin typeface="Times New Roman"/>
                <a:ea typeface="Times New Roman"/>
                <a:cs typeface="Times New Roman"/>
              </a:rPr>
              <a:t>thị</a:t>
            </a:r>
            <a:r>
              <a:rPr lang="en-US" dirty="0" smtClean="0">
                <a:latin typeface="Times New Roman"/>
                <a:ea typeface="Times New Roman"/>
                <a:cs typeface="Times New Roman"/>
              </a:rPr>
              <a:t> </a:t>
            </a:r>
            <a:r>
              <a:rPr lang="en-US" dirty="0" err="1" smtClean="0">
                <a:latin typeface="Times New Roman"/>
                <a:ea typeface="Times New Roman"/>
                <a:cs typeface="Times New Roman"/>
              </a:rPr>
              <a:t>trường</a:t>
            </a:r>
            <a:r>
              <a:rPr lang="en-US" dirty="0" smtClean="0">
                <a:latin typeface="Times New Roman"/>
                <a:ea typeface="Times New Roman"/>
                <a:cs typeface="Times New Roman"/>
              </a:rPr>
              <a:t> </a:t>
            </a:r>
            <a:r>
              <a:rPr lang="en-US" dirty="0" err="1" smtClean="0">
                <a:latin typeface="Times New Roman"/>
                <a:ea typeface="Times New Roman"/>
                <a:cs typeface="Times New Roman"/>
              </a:rPr>
              <a:t>cũng</a:t>
            </a:r>
            <a:r>
              <a:rPr lang="en-US" dirty="0" smtClean="0">
                <a:latin typeface="Times New Roman"/>
                <a:ea typeface="Times New Roman"/>
                <a:cs typeface="Times New Roman"/>
              </a:rPr>
              <a:t> </a:t>
            </a:r>
            <a:r>
              <a:rPr lang="en-US" dirty="0" err="1" smtClean="0">
                <a:latin typeface="Times New Roman"/>
                <a:ea typeface="Times New Roman"/>
                <a:cs typeface="Times New Roman"/>
              </a:rPr>
              <a:t>đủ</a:t>
            </a:r>
            <a:r>
              <a:rPr lang="en-US" dirty="0" smtClean="0">
                <a:latin typeface="Times New Roman"/>
                <a:ea typeface="Times New Roman"/>
                <a:cs typeface="Times New Roman"/>
              </a:rPr>
              <a:t> </a:t>
            </a:r>
            <a:r>
              <a:rPr lang="en-US" dirty="0" err="1" smtClean="0">
                <a:latin typeface="Times New Roman"/>
                <a:ea typeface="Times New Roman"/>
                <a:cs typeface="Times New Roman"/>
              </a:rPr>
              <a:t>giết</a:t>
            </a:r>
            <a:r>
              <a:rPr lang="en-US" dirty="0" smtClean="0">
                <a:latin typeface="Times New Roman"/>
                <a:ea typeface="Times New Roman"/>
                <a:cs typeface="Times New Roman"/>
              </a:rPr>
              <a:t> </a:t>
            </a:r>
            <a:r>
              <a:rPr lang="en-US" dirty="0" err="1" smtClean="0">
                <a:latin typeface="Times New Roman"/>
                <a:ea typeface="Times New Roman"/>
                <a:cs typeface="Times New Roman"/>
              </a:rPr>
              <a:t>chết</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người</a:t>
            </a:r>
            <a:r>
              <a:rPr lang="en-US" dirty="0" smtClean="0">
                <a:latin typeface="Times New Roman"/>
                <a:ea typeface="Times New Roman"/>
                <a:cs typeface="Times New Roman"/>
              </a:rPr>
              <a:t> </a:t>
            </a:r>
            <a:r>
              <a:rPr lang="en-US" dirty="0" err="1" smtClean="0">
                <a:latin typeface="Times New Roman"/>
                <a:ea typeface="Times New Roman"/>
                <a:cs typeface="Times New Roman"/>
              </a:rPr>
              <a:t>lớn</a:t>
            </a:r>
            <a:r>
              <a:rPr lang="en-US" dirty="0" smtClean="0">
                <a:latin typeface="Times New Roman"/>
                <a:ea typeface="Times New Roman"/>
                <a:cs typeface="Times New Roman"/>
              </a:rPr>
              <a:t>, </a:t>
            </a:r>
            <a:r>
              <a:rPr lang="en-US" dirty="0" err="1" smtClean="0">
                <a:latin typeface="Times New Roman"/>
                <a:ea typeface="Times New Roman"/>
                <a:cs typeface="Times New Roman"/>
              </a:rPr>
              <a:t>và</a:t>
            </a:r>
            <a:r>
              <a:rPr lang="en-US" dirty="0" smtClean="0">
                <a:latin typeface="Times New Roman"/>
                <a:ea typeface="Times New Roman"/>
                <a:cs typeface="Times New Roman"/>
              </a:rPr>
              <a:t> </a:t>
            </a:r>
            <a:r>
              <a:rPr lang="en-US" dirty="0" err="1" smtClean="0">
                <a:latin typeface="Times New Roman"/>
                <a:ea typeface="Times New Roman"/>
                <a:cs typeface="Times New Roman"/>
              </a:rPr>
              <a:t>chỉ</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thìa</a:t>
            </a:r>
            <a:r>
              <a:rPr lang="en-US" dirty="0" smtClean="0">
                <a:latin typeface="Times New Roman"/>
                <a:ea typeface="Times New Roman"/>
                <a:cs typeface="Times New Roman"/>
              </a:rPr>
              <a:t> </a:t>
            </a:r>
            <a:r>
              <a:rPr lang="en-US" dirty="0" err="1" smtClean="0">
                <a:latin typeface="Times New Roman"/>
                <a:ea typeface="Times New Roman"/>
                <a:cs typeface="Times New Roman"/>
              </a:rPr>
              <a:t>cà</a:t>
            </a:r>
            <a:r>
              <a:rPr lang="en-US" dirty="0" smtClean="0">
                <a:latin typeface="Times New Roman"/>
                <a:ea typeface="Times New Roman"/>
                <a:cs typeface="Times New Roman"/>
              </a:rPr>
              <a:t> </a:t>
            </a:r>
            <a:r>
              <a:rPr lang="en-US" dirty="0" err="1" smtClean="0">
                <a:latin typeface="Times New Roman"/>
                <a:ea typeface="Times New Roman"/>
                <a:cs typeface="Times New Roman"/>
              </a:rPr>
              <a:t>phê</a:t>
            </a:r>
            <a:r>
              <a:rPr lang="en-US" dirty="0" smtClean="0">
                <a:latin typeface="Times New Roman"/>
                <a:ea typeface="Times New Roman"/>
                <a:cs typeface="Times New Roman"/>
              </a:rPr>
              <a:t> </a:t>
            </a:r>
            <a:r>
              <a:rPr lang="en-US" dirty="0" err="1" smtClean="0">
                <a:latin typeface="Times New Roman"/>
                <a:ea typeface="Times New Roman"/>
                <a:cs typeface="Times New Roman"/>
              </a:rPr>
              <a:t>là</a:t>
            </a:r>
            <a:r>
              <a:rPr lang="en-US" dirty="0" smtClean="0">
                <a:latin typeface="Times New Roman"/>
                <a:ea typeface="Times New Roman"/>
                <a:cs typeface="Times New Roman"/>
              </a:rPr>
              <a:t> </a:t>
            </a:r>
            <a:r>
              <a:rPr lang="en-US" dirty="0" err="1" smtClean="0">
                <a:latin typeface="Times New Roman"/>
                <a:ea typeface="Times New Roman"/>
                <a:cs typeface="Times New Roman"/>
              </a:rPr>
              <a:t>đủ</a:t>
            </a:r>
            <a:r>
              <a:rPr lang="en-US" dirty="0" smtClean="0">
                <a:latin typeface="Times New Roman"/>
                <a:ea typeface="Times New Roman"/>
                <a:cs typeface="Times New Roman"/>
              </a:rPr>
              <a:t> </a:t>
            </a:r>
            <a:r>
              <a:rPr lang="en-US" dirty="0" err="1" smtClean="0">
                <a:latin typeface="Times New Roman"/>
                <a:ea typeface="Times New Roman"/>
                <a:cs typeface="Times New Roman"/>
              </a:rPr>
              <a:t>giết</a:t>
            </a:r>
            <a:r>
              <a:rPr lang="en-US" dirty="0" smtClean="0">
                <a:latin typeface="Times New Roman"/>
                <a:ea typeface="Times New Roman"/>
                <a:cs typeface="Times New Roman"/>
              </a:rPr>
              <a:t> </a:t>
            </a:r>
            <a:r>
              <a:rPr lang="en-US" dirty="0" err="1" smtClean="0">
                <a:latin typeface="Times New Roman"/>
                <a:ea typeface="Times New Roman"/>
                <a:cs typeface="Times New Roman"/>
              </a:rPr>
              <a:t>chết</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trẻ</a:t>
            </a:r>
            <a:r>
              <a:rPr lang="en-US" dirty="0" smtClean="0">
                <a:latin typeface="Times New Roman"/>
                <a:ea typeface="Times New Roman"/>
                <a:cs typeface="Times New Roman"/>
              </a:rPr>
              <a:t> </a:t>
            </a:r>
            <a:r>
              <a:rPr lang="en-US" dirty="0" err="1" smtClean="0">
                <a:latin typeface="Times New Roman"/>
                <a:ea typeface="Times New Roman"/>
                <a:cs typeface="Times New Roman"/>
              </a:rPr>
              <a:t>em</a:t>
            </a:r>
            <a:r>
              <a:rPr lang="en-US" dirty="0" smtClean="0">
                <a:latin typeface="Times New Roman"/>
                <a:ea typeface="Times New Roman"/>
                <a:cs typeface="Times New Roman"/>
              </a:rPr>
              <a:t>.</a:t>
            </a:r>
            <a:endParaRPr lang="en-US" dirty="0">
              <a:ea typeface="Calibri"/>
              <a:cs typeface="Times New Roman"/>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algn="just">
              <a:buNone/>
            </a:pPr>
            <a:r>
              <a:rPr lang="en-US" dirty="0" smtClean="0">
                <a:latin typeface="Times New Roman"/>
                <a:ea typeface="Times New Roman"/>
                <a:cs typeface="Times New Roman"/>
              </a:rPr>
              <a:t>		</a:t>
            </a:r>
            <a:r>
              <a:rPr lang="en-US" dirty="0" err="1" smtClean="0">
                <a:latin typeface="Times New Roman"/>
                <a:ea typeface="Times New Roman"/>
                <a:cs typeface="Times New Roman"/>
              </a:rPr>
              <a:t>Số</a:t>
            </a:r>
            <a:r>
              <a:rPr lang="en-US" dirty="0" smtClean="0">
                <a:latin typeface="Times New Roman"/>
                <a:ea typeface="Times New Roman"/>
                <a:cs typeface="Times New Roman"/>
              </a:rPr>
              <a:t> </a:t>
            </a:r>
            <a:r>
              <a:rPr lang="en-US" dirty="0" err="1" smtClean="0">
                <a:latin typeface="Times New Roman"/>
                <a:ea typeface="Times New Roman"/>
                <a:cs typeface="Times New Roman"/>
              </a:rPr>
              <a:t>cuộc</a:t>
            </a:r>
            <a:r>
              <a:rPr lang="en-US" dirty="0" smtClean="0">
                <a:latin typeface="Times New Roman"/>
                <a:ea typeface="Times New Roman"/>
                <a:cs typeface="Times New Roman"/>
              </a:rPr>
              <a:t> </a:t>
            </a:r>
            <a:r>
              <a:rPr lang="en-US" dirty="0" err="1" smtClean="0">
                <a:latin typeface="Times New Roman"/>
                <a:ea typeface="Times New Roman"/>
                <a:cs typeface="Times New Roman"/>
              </a:rPr>
              <a:t>gọi</a:t>
            </a:r>
            <a:r>
              <a:rPr lang="en-US" dirty="0" smtClean="0">
                <a:latin typeface="Times New Roman"/>
                <a:ea typeface="Times New Roman"/>
                <a:cs typeface="Times New Roman"/>
              </a:rPr>
              <a:t> </a:t>
            </a:r>
            <a:r>
              <a:rPr lang="en-US" dirty="0" err="1" smtClean="0">
                <a:latin typeface="Times New Roman"/>
                <a:ea typeface="Times New Roman"/>
                <a:cs typeface="Times New Roman"/>
              </a:rPr>
              <a:t>đến</a:t>
            </a:r>
            <a:r>
              <a:rPr lang="en-US" dirty="0" smtClean="0">
                <a:latin typeface="Times New Roman"/>
                <a:ea typeface="Times New Roman"/>
                <a:cs typeface="Times New Roman"/>
              </a:rPr>
              <a:t> </a:t>
            </a:r>
            <a:r>
              <a:rPr lang="en-US" dirty="0" err="1" smtClean="0">
                <a:latin typeface="Times New Roman"/>
                <a:ea typeface="Times New Roman"/>
                <a:cs typeface="Times New Roman"/>
              </a:rPr>
              <a:t>các</a:t>
            </a:r>
            <a:r>
              <a:rPr lang="en-US" dirty="0" smtClean="0">
                <a:latin typeface="Times New Roman"/>
                <a:ea typeface="Times New Roman"/>
                <a:cs typeface="Times New Roman"/>
              </a:rPr>
              <a:t> </a:t>
            </a:r>
            <a:r>
              <a:rPr lang="en-US" dirty="0" err="1" smtClean="0">
                <a:latin typeface="Times New Roman"/>
                <a:ea typeface="Times New Roman"/>
                <a:cs typeface="Times New Roman"/>
              </a:rPr>
              <a:t>trung</a:t>
            </a:r>
            <a:r>
              <a:rPr lang="en-US" dirty="0" smtClean="0">
                <a:latin typeface="Times New Roman"/>
                <a:ea typeface="Times New Roman"/>
                <a:cs typeface="Times New Roman"/>
              </a:rPr>
              <a:t> </a:t>
            </a:r>
            <a:r>
              <a:rPr lang="en-US" dirty="0" err="1" smtClean="0">
                <a:latin typeface="Times New Roman"/>
                <a:ea typeface="Times New Roman"/>
                <a:cs typeface="Times New Roman"/>
              </a:rPr>
              <a:t>tâm</a:t>
            </a:r>
            <a:r>
              <a:rPr lang="en-US" dirty="0" smtClean="0">
                <a:latin typeface="Times New Roman"/>
                <a:ea typeface="Times New Roman"/>
                <a:cs typeface="Times New Roman"/>
              </a:rPr>
              <a:t> </a:t>
            </a:r>
            <a:r>
              <a:rPr lang="en-US" dirty="0" err="1" smtClean="0">
                <a:latin typeface="Times New Roman"/>
                <a:ea typeface="Times New Roman"/>
                <a:cs typeface="Times New Roman"/>
              </a:rPr>
              <a:t>chống</a:t>
            </a:r>
            <a:r>
              <a:rPr lang="en-US" dirty="0" smtClean="0">
                <a:latin typeface="Times New Roman"/>
                <a:ea typeface="Times New Roman"/>
                <a:cs typeface="Times New Roman"/>
              </a:rPr>
              <a:t> </a:t>
            </a:r>
            <a:r>
              <a:rPr lang="en-US" dirty="0" err="1" smtClean="0">
                <a:latin typeface="Times New Roman"/>
                <a:ea typeface="Times New Roman"/>
                <a:cs typeface="Times New Roman"/>
              </a:rPr>
              <a:t>độc</a:t>
            </a:r>
            <a:r>
              <a:rPr lang="en-US" dirty="0" smtClean="0">
                <a:latin typeface="Times New Roman"/>
                <a:ea typeface="Times New Roman"/>
                <a:cs typeface="Times New Roman"/>
              </a:rPr>
              <a:t> </a:t>
            </a:r>
            <a:r>
              <a:rPr lang="en-US" dirty="0" err="1" smtClean="0">
                <a:latin typeface="Times New Roman"/>
                <a:ea typeface="Times New Roman"/>
                <a:cs typeface="Times New Roman"/>
              </a:rPr>
              <a:t>về</a:t>
            </a: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 </a:t>
            </a:r>
            <a:r>
              <a:rPr lang="en-US" dirty="0" err="1" smtClean="0">
                <a:latin typeface="Times New Roman"/>
                <a:ea typeface="Times New Roman"/>
                <a:cs typeface="Times New Roman"/>
              </a:rPr>
              <a:t>lỏng</a:t>
            </a:r>
            <a:r>
              <a:rPr lang="en-US" dirty="0" smtClean="0">
                <a:latin typeface="Times New Roman"/>
                <a:ea typeface="Times New Roman"/>
                <a:cs typeface="Times New Roman"/>
              </a:rPr>
              <a:t> </a:t>
            </a:r>
            <a:r>
              <a:rPr lang="en-US" dirty="0" err="1" smtClean="0">
                <a:latin typeface="Times New Roman"/>
                <a:ea typeface="Times New Roman"/>
                <a:cs typeface="Times New Roman"/>
              </a:rPr>
              <a:t>trong</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đã</a:t>
            </a:r>
            <a:r>
              <a:rPr lang="en-US" dirty="0" smtClean="0">
                <a:latin typeface="Times New Roman"/>
                <a:ea typeface="Times New Roman"/>
                <a:cs typeface="Times New Roman"/>
              </a:rPr>
              <a:t> </a:t>
            </a:r>
            <a:r>
              <a:rPr lang="en-US" dirty="0" err="1" smtClean="0">
                <a:latin typeface="Times New Roman"/>
                <a:ea typeface="Times New Roman"/>
                <a:cs typeface="Times New Roman"/>
              </a:rPr>
              <a:t>tăng</a:t>
            </a:r>
            <a:r>
              <a:rPr lang="en-US" dirty="0" smtClean="0">
                <a:latin typeface="Times New Roman"/>
                <a:ea typeface="Times New Roman"/>
                <a:cs typeface="Times New Roman"/>
              </a:rPr>
              <a:t> </a:t>
            </a:r>
            <a:r>
              <a:rPr lang="en-US" dirty="0" err="1" smtClean="0">
                <a:latin typeface="Times New Roman"/>
                <a:ea typeface="Times New Roman"/>
                <a:cs typeface="Times New Roman"/>
              </a:rPr>
              <a:t>vọt</a:t>
            </a:r>
            <a:r>
              <a:rPr lang="en-US" dirty="0" smtClean="0">
                <a:latin typeface="Times New Roman"/>
                <a:ea typeface="Times New Roman"/>
                <a:cs typeface="Times New Roman"/>
              </a:rPr>
              <a:t> ở </a:t>
            </a:r>
            <a:r>
              <a:rPr lang="en-US" dirty="0" err="1" smtClean="0">
                <a:latin typeface="Times New Roman"/>
                <a:ea typeface="Times New Roman"/>
                <a:cs typeface="Times New Roman"/>
              </a:rPr>
              <a:t>Mỹ</a:t>
            </a:r>
            <a:r>
              <a:rPr lang="en-US" dirty="0" smtClean="0">
                <a:latin typeface="Times New Roman"/>
                <a:ea typeface="Times New Roman"/>
                <a:cs typeface="Times New Roman"/>
              </a:rPr>
              <a:t> </a:t>
            </a:r>
            <a:r>
              <a:rPr lang="en-US" dirty="0" err="1" smtClean="0">
                <a:latin typeface="Times New Roman"/>
                <a:ea typeface="Times New Roman"/>
                <a:cs typeface="Times New Roman"/>
              </a:rPr>
              <a:t>từ</a:t>
            </a:r>
            <a:r>
              <a:rPr lang="en-US" dirty="0" smtClean="0">
                <a:latin typeface="Times New Roman"/>
                <a:ea typeface="Times New Roman"/>
                <a:cs typeface="Times New Roman"/>
              </a:rPr>
              <a:t> </a:t>
            </a:r>
            <a:r>
              <a:rPr lang="en-US" dirty="0" err="1" smtClean="0">
                <a:latin typeface="Times New Roman"/>
                <a:ea typeface="Times New Roman"/>
                <a:cs typeface="Times New Roman"/>
              </a:rPr>
              <a:t>tháng</a:t>
            </a:r>
            <a:r>
              <a:rPr lang="en-US" dirty="0" smtClean="0">
                <a:latin typeface="Times New Roman"/>
                <a:ea typeface="Times New Roman"/>
                <a:cs typeface="Times New Roman"/>
              </a:rPr>
              <a:t> 9/2010 – 2/ 2014, </a:t>
            </a:r>
            <a:r>
              <a:rPr lang="en-US" dirty="0" err="1" smtClean="0">
                <a:latin typeface="Times New Roman"/>
                <a:ea typeface="Times New Roman"/>
                <a:cs typeface="Times New Roman"/>
              </a:rPr>
              <a:t>từ</a:t>
            </a:r>
            <a:r>
              <a:rPr lang="en-US" dirty="0" smtClean="0">
                <a:latin typeface="Times New Roman"/>
                <a:ea typeface="Times New Roman"/>
                <a:cs typeface="Times New Roman"/>
              </a:rPr>
              <a:t> </a:t>
            </a:r>
            <a:r>
              <a:rPr lang="en-US" dirty="0" err="1" smtClean="0">
                <a:latin typeface="Times New Roman"/>
                <a:ea typeface="Times New Roman"/>
                <a:cs typeface="Times New Roman"/>
              </a:rPr>
              <a:t>chỉ</a:t>
            </a:r>
            <a:r>
              <a:rPr lang="en-US" dirty="0" smtClean="0">
                <a:latin typeface="Times New Roman"/>
                <a:ea typeface="Times New Roman"/>
                <a:cs typeface="Times New Roman"/>
              </a:rPr>
              <a:t> 1 </a:t>
            </a:r>
            <a:r>
              <a:rPr lang="en-US" dirty="0" err="1" smtClean="0">
                <a:latin typeface="Times New Roman"/>
                <a:ea typeface="Times New Roman"/>
                <a:cs typeface="Times New Roman"/>
              </a:rPr>
              <a:t>cuộc</a:t>
            </a:r>
            <a:r>
              <a:rPr lang="en-US" dirty="0" smtClean="0">
                <a:latin typeface="Times New Roman"/>
                <a:ea typeface="Times New Roman"/>
                <a:cs typeface="Times New Roman"/>
              </a:rPr>
              <a:t> </a:t>
            </a:r>
            <a:r>
              <a:rPr lang="en-US" dirty="0" err="1" smtClean="0">
                <a:latin typeface="Times New Roman"/>
                <a:ea typeface="Times New Roman"/>
                <a:cs typeface="Times New Roman"/>
              </a:rPr>
              <a:t>gọi</a:t>
            </a:r>
            <a:r>
              <a:rPr lang="en-US" dirty="0" smtClean="0">
                <a:latin typeface="Times New Roman"/>
                <a:ea typeface="Times New Roman"/>
                <a:cs typeface="Times New Roman"/>
              </a:rPr>
              <a:t>/</a:t>
            </a:r>
            <a:r>
              <a:rPr lang="en-US" dirty="0" err="1" smtClean="0">
                <a:latin typeface="Times New Roman"/>
                <a:ea typeface="Times New Roman"/>
                <a:cs typeface="Times New Roman"/>
              </a:rPr>
              <a:t>tháng</a:t>
            </a:r>
            <a:r>
              <a:rPr lang="en-US" dirty="0" smtClean="0">
                <a:latin typeface="Times New Roman"/>
                <a:ea typeface="Times New Roman"/>
                <a:cs typeface="Times New Roman"/>
              </a:rPr>
              <a:t> </a:t>
            </a:r>
            <a:r>
              <a:rPr lang="en-US" dirty="0" err="1" smtClean="0">
                <a:latin typeface="Times New Roman"/>
                <a:ea typeface="Times New Roman"/>
                <a:cs typeface="Times New Roman"/>
              </a:rPr>
              <a:t>tăng</a:t>
            </a:r>
            <a:r>
              <a:rPr lang="en-US" dirty="0" smtClean="0">
                <a:latin typeface="Times New Roman"/>
                <a:ea typeface="Times New Roman"/>
                <a:cs typeface="Times New Roman"/>
              </a:rPr>
              <a:t> </a:t>
            </a:r>
            <a:r>
              <a:rPr lang="en-US" dirty="0" err="1" smtClean="0">
                <a:latin typeface="Times New Roman"/>
                <a:ea typeface="Times New Roman"/>
                <a:cs typeface="Times New Roman"/>
              </a:rPr>
              <a:t>lên</a:t>
            </a:r>
            <a:r>
              <a:rPr lang="en-US" dirty="0" smtClean="0">
                <a:latin typeface="Times New Roman"/>
                <a:ea typeface="Times New Roman"/>
                <a:cs typeface="Times New Roman"/>
              </a:rPr>
              <a:t> 215 </a:t>
            </a:r>
            <a:r>
              <a:rPr lang="en-US" dirty="0" err="1" smtClean="0">
                <a:latin typeface="Times New Roman"/>
                <a:ea typeface="Times New Roman"/>
                <a:cs typeface="Times New Roman"/>
              </a:rPr>
              <a:t>cuộc</a:t>
            </a:r>
            <a:r>
              <a:rPr lang="en-US" dirty="0" smtClean="0">
                <a:latin typeface="Times New Roman"/>
                <a:ea typeface="Times New Roman"/>
                <a:cs typeface="Times New Roman"/>
              </a:rPr>
              <a:t> </a:t>
            </a:r>
            <a:r>
              <a:rPr lang="en-US" dirty="0" err="1" smtClean="0">
                <a:latin typeface="Times New Roman"/>
                <a:ea typeface="Times New Roman"/>
                <a:cs typeface="Times New Roman"/>
              </a:rPr>
              <a:t>gọi</a:t>
            </a:r>
            <a:r>
              <a:rPr lang="en-US" dirty="0" smtClean="0">
                <a:latin typeface="Times New Roman"/>
                <a:ea typeface="Times New Roman"/>
                <a:cs typeface="Times New Roman"/>
              </a:rPr>
              <a:t>/</a:t>
            </a:r>
            <a:r>
              <a:rPr lang="en-US" dirty="0" err="1" smtClean="0">
                <a:latin typeface="Times New Roman"/>
                <a:ea typeface="Times New Roman"/>
                <a:cs typeface="Times New Roman"/>
              </a:rPr>
              <a:t>tháng</a:t>
            </a:r>
            <a:r>
              <a:rPr lang="en-US" dirty="0" smtClean="0">
                <a:latin typeface="Times New Roman"/>
                <a:ea typeface="Times New Roman"/>
                <a:cs typeface="Times New Roman"/>
              </a:rPr>
              <a:t> – </a:t>
            </a:r>
            <a:r>
              <a:rPr lang="en-US" dirty="0" err="1" smtClean="0">
                <a:latin typeface="Times New Roman"/>
                <a:ea typeface="Times New Roman"/>
                <a:cs typeface="Times New Roman"/>
              </a:rPr>
              <a:t>mức</a:t>
            </a:r>
            <a:r>
              <a:rPr lang="en-US" dirty="0" smtClean="0">
                <a:latin typeface="Times New Roman"/>
                <a:ea typeface="Times New Roman"/>
                <a:cs typeface="Times New Roman"/>
              </a:rPr>
              <a:t> </a:t>
            </a:r>
            <a:r>
              <a:rPr lang="en-US" dirty="0" err="1" smtClean="0">
                <a:latin typeface="Times New Roman"/>
                <a:ea typeface="Times New Roman"/>
                <a:cs typeface="Times New Roman"/>
              </a:rPr>
              <a:t>tăng</a:t>
            </a:r>
            <a:r>
              <a:rPr lang="en-US" dirty="0" smtClean="0">
                <a:latin typeface="Times New Roman"/>
                <a:ea typeface="Times New Roman"/>
                <a:cs typeface="Times New Roman"/>
              </a:rPr>
              <a:t> </a:t>
            </a:r>
            <a:r>
              <a:rPr lang="en-US" dirty="0" err="1" smtClean="0">
                <a:latin typeface="Times New Roman"/>
                <a:ea typeface="Times New Roman"/>
                <a:cs typeface="Times New Roman"/>
              </a:rPr>
              <a:t>từ</a:t>
            </a:r>
            <a:r>
              <a:rPr lang="en-US" dirty="0" smtClean="0">
                <a:latin typeface="Times New Roman"/>
                <a:ea typeface="Times New Roman"/>
                <a:cs typeface="Times New Roman"/>
              </a:rPr>
              <a:t> 0,3% </a:t>
            </a:r>
            <a:r>
              <a:rPr lang="en-US" dirty="0" err="1" smtClean="0">
                <a:latin typeface="Times New Roman"/>
                <a:ea typeface="Times New Roman"/>
                <a:cs typeface="Times New Roman"/>
              </a:rPr>
              <a:t>lên</a:t>
            </a:r>
            <a:r>
              <a:rPr lang="en-US" dirty="0" smtClean="0">
                <a:latin typeface="Times New Roman"/>
                <a:ea typeface="Times New Roman"/>
                <a:cs typeface="Times New Roman"/>
              </a:rPr>
              <a:t> 41,7% </a:t>
            </a:r>
            <a:r>
              <a:rPr lang="en-US" dirty="0" err="1" smtClean="0">
                <a:latin typeface="Times New Roman"/>
                <a:ea typeface="Times New Roman"/>
                <a:cs typeface="Times New Roman"/>
              </a:rPr>
              <a:t>tổng</a:t>
            </a:r>
            <a:r>
              <a:rPr lang="en-US" dirty="0" smtClean="0">
                <a:latin typeface="Times New Roman"/>
                <a:ea typeface="Times New Roman"/>
                <a:cs typeface="Times New Roman"/>
              </a:rPr>
              <a:t> </a:t>
            </a:r>
            <a:r>
              <a:rPr lang="en-US" dirty="0" err="1" smtClean="0">
                <a:latin typeface="Times New Roman"/>
                <a:ea typeface="Times New Roman"/>
                <a:cs typeface="Times New Roman"/>
              </a:rPr>
              <a:t>số</a:t>
            </a:r>
            <a:r>
              <a:rPr lang="en-US" dirty="0" smtClean="0">
                <a:latin typeface="Times New Roman"/>
                <a:ea typeface="Times New Roman"/>
                <a:cs typeface="Times New Roman"/>
              </a:rPr>
              <a:t> </a:t>
            </a:r>
            <a:r>
              <a:rPr lang="en-US" dirty="0" err="1" smtClean="0">
                <a:latin typeface="Times New Roman"/>
                <a:ea typeface="Times New Roman"/>
                <a:cs typeface="Times New Roman"/>
              </a:rPr>
              <a:t>cuộc</a:t>
            </a:r>
            <a:r>
              <a:rPr lang="en-US" dirty="0" smtClean="0">
                <a:latin typeface="Times New Roman"/>
                <a:ea typeface="Times New Roman"/>
                <a:cs typeface="Times New Roman"/>
              </a:rPr>
              <a:t> </a:t>
            </a:r>
            <a:r>
              <a:rPr lang="en-US" dirty="0" err="1" smtClean="0">
                <a:latin typeface="Times New Roman"/>
                <a:ea typeface="Times New Roman"/>
                <a:cs typeface="Times New Roman"/>
              </a:rPr>
              <a:t>gọi</a:t>
            </a:r>
            <a:r>
              <a:rPr lang="en-US" dirty="0" smtClean="0">
                <a:latin typeface="Times New Roman"/>
                <a:ea typeface="Times New Roman"/>
                <a:cs typeface="Times New Roman"/>
              </a:rPr>
              <a:t> </a:t>
            </a:r>
            <a:r>
              <a:rPr lang="en-US" dirty="0" err="1" smtClean="0">
                <a:latin typeface="Times New Roman"/>
                <a:ea typeface="Times New Roman"/>
                <a:cs typeface="Times New Roman"/>
              </a:rPr>
              <a:t>cấp</a:t>
            </a:r>
            <a:r>
              <a:rPr lang="en-US" dirty="0" smtClean="0">
                <a:latin typeface="Times New Roman"/>
                <a:ea typeface="Times New Roman"/>
                <a:cs typeface="Times New Roman"/>
              </a:rPr>
              <a:t> </a:t>
            </a:r>
            <a:r>
              <a:rPr lang="en-US" dirty="0" err="1" smtClean="0">
                <a:latin typeface="Times New Roman"/>
                <a:ea typeface="Times New Roman"/>
                <a:cs typeface="Times New Roman"/>
              </a:rPr>
              <a:t>cứu</a:t>
            </a:r>
            <a:r>
              <a:rPr lang="en-US" dirty="0" smtClean="0">
                <a:latin typeface="Times New Roman"/>
                <a:ea typeface="Times New Roman"/>
                <a:cs typeface="Times New Roman"/>
              </a:rPr>
              <a:t>. 51,1% </a:t>
            </a:r>
            <a:r>
              <a:rPr lang="en-US" dirty="0" err="1" smtClean="0">
                <a:latin typeface="Times New Roman"/>
                <a:ea typeface="Times New Roman"/>
                <a:cs typeface="Times New Roman"/>
              </a:rPr>
              <a:t>số</a:t>
            </a:r>
            <a:r>
              <a:rPr lang="en-US" dirty="0" smtClean="0">
                <a:latin typeface="Times New Roman"/>
                <a:ea typeface="Times New Roman"/>
                <a:cs typeface="Times New Roman"/>
              </a:rPr>
              <a:t> </a:t>
            </a:r>
            <a:r>
              <a:rPr lang="en-US" dirty="0" err="1" smtClean="0">
                <a:latin typeface="Times New Roman"/>
                <a:ea typeface="Times New Roman"/>
                <a:cs typeface="Times New Roman"/>
              </a:rPr>
              <a:t>vụ</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liên</a:t>
            </a:r>
            <a:r>
              <a:rPr lang="en-US" dirty="0" smtClean="0">
                <a:latin typeface="Times New Roman"/>
                <a:ea typeface="Times New Roman"/>
                <a:cs typeface="Times New Roman"/>
              </a:rPr>
              <a:t> </a:t>
            </a:r>
            <a:r>
              <a:rPr lang="en-US" dirty="0" err="1" smtClean="0">
                <a:latin typeface="Times New Roman"/>
                <a:ea typeface="Times New Roman"/>
                <a:cs typeface="Times New Roman"/>
              </a:rPr>
              <a:t>quan</a:t>
            </a:r>
            <a:r>
              <a:rPr lang="en-US" dirty="0" smtClean="0">
                <a:latin typeface="Times New Roman"/>
                <a:ea typeface="Times New Roman"/>
                <a:cs typeface="Times New Roman"/>
              </a:rPr>
              <a:t> </a:t>
            </a:r>
            <a:r>
              <a:rPr lang="en-US" dirty="0" err="1" smtClean="0">
                <a:latin typeface="Times New Roman"/>
                <a:ea typeface="Times New Roman"/>
                <a:cs typeface="Times New Roman"/>
              </a:rPr>
              <a:t>đến</a:t>
            </a:r>
            <a:r>
              <a:rPr lang="en-US" dirty="0" smtClean="0">
                <a:latin typeface="Times New Roman"/>
                <a:ea typeface="Times New Roman"/>
                <a:cs typeface="Times New Roman"/>
              </a:rPr>
              <a:t> tai </a:t>
            </a:r>
            <a:r>
              <a:rPr lang="en-US" dirty="0" err="1" smtClean="0">
                <a:latin typeface="Times New Roman"/>
                <a:ea typeface="Times New Roman"/>
                <a:cs typeface="Times New Roman"/>
              </a:rPr>
              <a:t>nạn</a:t>
            </a:r>
            <a:r>
              <a:rPr lang="en-US" dirty="0" smtClean="0">
                <a:latin typeface="Times New Roman"/>
                <a:ea typeface="Times New Roman"/>
                <a:cs typeface="Times New Roman"/>
              </a:rPr>
              <a:t> </a:t>
            </a:r>
            <a:r>
              <a:rPr lang="en-US" dirty="0" err="1" smtClean="0">
                <a:latin typeface="Times New Roman"/>
                <a:ea typeface="Times New Roman"/>
                <a:cs typeface="Times New Roman"/>
              </a:rPr>
              <a:t>ngộ</a:t>
            </a:r>
            <a:r>
              <a:rPr lang="en-US" dirty="0" smtClean="0">
                <a:latin typeface="Times New Roman"/>
                <a:ea typeface="Times New Roman"/>
                <a:cs typeface="Times New Roman"/>
              </a:rPr>
              <a:t> </a:t>
            </a:r>
            <a:r>
              <a:rPr lang="en-US" dirty="0" err="1" smtClean="0">
                <a:latin typeface="Times New Roman"/>
                <a:ea typeface="Times New Roman"/>
                <a:cs typeface="Times New Roman"/>
              </a:rPr>
              <a:t>độc</a:t>
            </a:r>
            <a:r>
              <a:rPr lang="en-US" dirty="0" smtClean="0">
                <a:latin typeface="Times New Roman"/>
                <a:ea typeface="Times New Roman"/>
                <a:cs typeface="Times New Roman"/>
              </a:rPr>
              <a:t> ở </a:t>
            </a:r>
            <a:r>
              <a:rPr lang="en-US" dirty="0" err="1" smtClean="0">
                <a:latin typeface="Times New Roman"/>
                <a:ea typeface="Times New Roman"/>
                <a:cs typeface="Times New Roman"/>
              </a:rPr>
              <a:t>trẻ</a:t>
            </a:r>
            <a:r>
              <a:rPr lang="en-US" dirty="0" smtClean="0">
                <a:latin typeface="Times New Roman"/>
                <a:ea typeface="Times New Roman"/>
                <a:cs typeface="Times New Roman"/>
              </a:rPr>
              <a:t> </a:t>
            </a:r>
            <a:r>
              <a:rPr lang="en-US" dirty="0" err="1" smtClean="0">
                <a:latin typeface="Times New Roman"/>
                <a:ea typeface="Times New Roman"/>
                <a:cs typeface="Times New Roman"/>
              </a:rPr>
              <a:t>em</a:t>
            </a:r>
            <a:r>
              <a:rPr lang="en-US" dirty="0" smtClean="0">
                <a:latin typeface="Times New Roman"/>
                <a:ea typeface="Times New Roman"/>
                <a:cs typeface="Times New Roman"/>
              </a:rPr>
              <a:t> </a:t>
            </a:r>
            <a:r>
              <a:rPr lang="en-US" dirty="0" err="1" smtClean="0">
                <a:latin typeface="Times New Roman"/>
                <a:ea typeface="Times New Roman"/>
                <a:cs typeface="Times New Roman"/>
              </a:rPr>
              <a:t>dưới</a:t>
            </a:r>
            <a:r>
              <a:rPr lang="en-US" dirty="0" smtClean="0">
                <a:latin typeface="Times New Roman"/>
                <a:ea typeface="Times New Roman"/>
                <a:cs typeface="Times New Roman"/>
              </a:rPr>
              <a:t> 5 </a:t>
            </a:r>
            <a:r>
              <a:rPr lang="en-US" dirty="0" err="1" smtClean="0">
                <a:latin typeface="Times New Roman"/>
                <a:ea typeface="Times New Roman"/>
                <a:cs typeface="Times New Roman"/>
              </a:rPr>
              <a:t>tuổi</a:t>
            </a:r>
            <a:r>
              <a:rPr lang="en-US" dirty="0" smtClean="0">
                <a:latin typeface="Times New Roman"/>
                <a:ea typeface="Times New Roman"/>
                <a:cs typeface="Times New Roman"/>
              </a:rPr>
              <a:t> (</a:t>
            </a:r>
            <a:r>
              <a:rPr lang="en-US" dirty="0" err="1" smtClean="0">
                <a:latin typeface="Times New Roman"/>
                <a:ea typeface="Times New Roman"/>
                <a:cs typeface="Times New Roman"/>
              </a:rPr>
              <a:t>gần</a:t>
            </a:r>
            <a:r>
              <a:rPr lang="en-US" dirty="0" smtClean="0">
                <a:latin typeface="Times New Roman"/>
                <a:ea typeface="Times New Roman"/>
                <a:cs typeface="Times New Roman"/>
              </a:rPr>
              <a:t> 42% </a:t>
            </a:r>
            <a:r>
              <a:rPr lang="en-US" dirty="0" err="1" smtClean="0">
                <a:latin typeface="Times New Roman"/>
                <a:ea typeface="Times New Roman"/>
                <a:cs typeface="Times New Roman"/>
              </a:rPr>
              <a:t>số</a:t>
            </a:r>
            <a:r>
              <a:rPr lang="en-US" dirty="0" smtClean="0">
                <a:latin typeface="Times New Roman"/>
                <a:ea typeface="Times New Roman"/>
                <a:cs typeface="Times New Roman"/>
              </a:rPr>
              <a:t> </a:t>
            </a:r>
            <a:r>
              <a:rPr lang="en-US" dirty="0" err="1" smtClean="0">
                <a:latin typeface="Times New Roman"/>
                <a:ea typeface="Times New Roman"/>
                <a:cs typeface="Times New Roman"/>
              </a:rPr>
              <a:t>vụ</a:t>
            </a:r>
            <a:r>
              <a:rPr lang="en-US" dirty="0" smtClean="0">
                <a:latin typeface="Times New Roman"/>
                <a:ea typeface="Times New Roman"/>
                <a:cs typeface="Times New Roman"/>
              </a:rPr>
              <a:t> </a:t>
            </a:r>
            <a:r>
              <a:rPr lang="en-US" dirty="0" err="1" smtClean="0">
                <a:latin typeface="Times New Roman"/>
                <a:ea typeface="Times New Roman"/>
                <a:cs typeface="Times New Roman"/>
              </a:rPr>
              <a:t>là</a:t>
            </a:r>
            <a:r>
              <a:rPr lang="en-US" dirty="0" smtClean="0">
                <a:latin typeface="Times New Roman"/>
                <a:ea typeface="Times New Roman"/>
                <a:cs typeface="Times New Roman"/>
              </a:rPr>
              <a:t> </a:t>
            </a:r>
            <a:r>
              <a:rPr lang="en-US" dirty="0" err="1" smtClean="0">
                <a:latin typeface="Times New Roman"/>
                <a:ea typeface="Times New Roman"/>
                <a:cs typeface="Times New Roman"/>
              </a:rPr>
              <a:t>người</a:t>
            </a:r>
            <a:r>
              <a:rPr lang="en-US" dirty="0" smtClean="0">
                <a:latin typeface="Times New Roman"/>
                <a:ea typeface="Times New Roman"/>
                <a:cs typeface="Times New Roman"/>
              </a:rPr>
              <a:t> </a:t>
            </a:r>
            <a:r>
              <a:rPr lang="en-US" dirty="0" err="1" smtClean="0">
                <a:latin typeface="Times New Roman"/>
                <a:ea typeface="Times New Roman"/>
                <a:cs typeface="Times New Roman"/>
              </a:rPr>
              <a:t>lớn</a:t>
            </a:r>
            <a:r>
              <a:rPr lang="en-US" dirty="0" smtClean="0">
                <a:latin typeface="Times New Roman"/>
                <a:ea typeface="Times New Roman"/>
                <a:cs typeface="Times New Roman"/>
              </a:rPr>
              <a:t> </a:t>
            </a:r>
            <a:r>
              <a:rPr lang="en-US" dirty="0" err="1" smtClean="0">
                <a:latin typeface="Times New Roman"/>
                <a:ea typeface="Times New Roman"/>
                <a:cs typeface="Times New Roman"/>
              </a:rPr>
              <a:t>từ</a:t>
            </a:r>
            <a:r>
              <a:rPr lang="en-US" dirty="0" smtClean="0">
                <a:latin typeface="Times New Roman"/>
                <a:ea typeface="Times New Roman"/>
                <a:cs typeface="Times New Roman"/>
              </a:rPr>
              <a:t> 20 </a:t>
            </a:r>
            <a:r>
              <a:rPr lang="en-US" dirty="0" err="1" smtClean="0">
                <a:latin typeface="Times New Roman"/>
                <a:ea typeface="Times New Roman"/>
                <a:cs typeface="Times New Roman"/>
              </a:rPr>
              <a:t>tuổi</a:t>
            </a:r>
            <a:r>
              <a:rPr lang="en-US" dirty="0" smtClean="0">
                <a:latin typeface="Times New Roman"/>
                <a:ea typeface="Times New Roman"/>
                <a:cs typeface="Times New Roman"/>
              </a:rPr>
              <a:t> </a:t>
            </a:r>
            <a:r>
              <a:rPr lang="en-US" dirty="0" err="1" smtClean="0">
                <a:latin typeface="Times New Roman"/>
                <a:ea typeface="Times New Roman"/>
                <a:cs typeface="Times New Roman"/>
              </a:rPr>
              <a:t>trở</a:t>
            </a:r>
            <a:r>
              <a:rPr lang="en-US" dirty="0" smtClean="0">
                <a:latin typeface="Times New Roman"/>
                <a:ea typeface="Times New Roman"/>
                <a:cs typeface="Times New Roman"/>
              </a:rPr>
              <a:t> </a:t>
            </a:r>
            <a:r>
              <a:rPr lang="en-US" dirty="0" err="1" smtClean="0">
                <a:latin typeface="Times New Roman"/>
                <a:ea typeface="Times New Roman"/>
                <a:cs typeface="Times New Roman"/>
              </a:rPr>
              <a:t>lên</a:t>
            </a:r>
            <a:r>
              <a:rPr lang="en-US" dirty="0" smtClean="0">
                <a:latin typeface="Times New Roman"/>
                <a:ea typeface="Times New Roman"/>
                <a:cs typeface="Times New Roman"/>
              </a:rPr>
              <a:t>.</a:t>
            </a:r>
            <a:endParaRPr lang="en-US" dirty="0">
              <a:ea typeface="Calibri"/>
              <a:cs typeface="Times New Roman"/>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buNone/>
            </a:pPr>
            <a:r>
              <a:rPr lang="en-US" dirty="0" smtClean="0">
                <a:latin typeface="Times New Roman"/>
                <a:ea typeface="Times New Roman"/>
                <a:cs typeface="Times New Roman"/>
              </a:rPr>
              <a:t>	</a:t>
            </a:r>
            <a:r>
              <a:rPr lang="en-US" smtClean="0">
                <a:latin typeface="Times New Roman"/>
                <a:ea typeface="Times New Roman"/>
                <a:cs typeface="Times New Roman"/>
              </a:rPr>
              <a:t>	</a:t>
            </a:r>
            <a:r>
              <a:rPr lang="en-US" smtClean="0">
                <a:latin typeface="Times New Roman" pitchFamily="18" charset="0"/>
                <a:ea typeface="Times New Roman"/>
                <a:cs typeface="Times New Roman" pitchFamily="18" charset="0"/>
              </a:rPr>
              <a:t>Một số nghiên cứu cho thấy không chỉ nicotin mới gây nguy hiểm. Nhiều loại thuốc lá điện tử cũng giải phóng ra kim loại trong khi sử dụng – ví dụ như thiếc, cũng như những chất không tinh khiết khác gây độc và/hoặc gây ung thư.</a:t>
            </a:r>
          </a:p>
          <a:p>
            <a:pPr algn="just">
              <a:buNone/>
            </a:pPr>
            <a:r>
              <a:rPr lang="en-US" smtClean="0">
                <a:latin typeface="Times New Roman" pitchFamily="18" charset="0"/>
                <a:cs typeface="Times New Roman" pitchFamily="18" charset="0"/>
              </a:rPr>
              <a:t>	Ngoài ra nếu nhà sản xuất sử dụng Vitamin E trong thuốc lá điện tử thì sẽ rất nguy hiểm cho người sử dụng. Khi dùng Vitamin E ở dạng viên uống hay bôi trên da thì an toàn, song khi hít vào ở dạng giọt nhỏ có dầu chất này lại trở nên nguy hiểm chết người. Vitamin E được dùng làm đặc trong dung dịch thuốc lá điện tử.</a:t>
            </a:r>
            <a:endParaRPr lang="en-US" smtClean="0">
              <a:latin typeface="Times New Roman" pitchFamily="18" charset="0"/>
              <a:ea typeface="Calibri"/>
              <a:cs typeface="Times New Roman" pitchFamily="18"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dirty="0" smtClean="0">
                <a:latin typeface="Times New Roman"/>
                <a:ea typeface="Times New Roman"/>
                <a:cs typeface="Times New Roman"/>
              </a:rPr>
              <a:t>	</a:t>
            </a:r>
            <a:r>
              <a:rPr lang="en-US" smtClean="0">
                <a:latin typeface="Times New Roman"/>
                <a:ea typeface="Times New Roman"/>
                <a:cs typeface="Times New Roman"/>
              </a:rPr>
              <a:t>	</a:t>
            </a:r>
            <a:r>
              <a:rPr lang="en-US" smtClean="0"/>
              <a:t> Thuốc lá điện tử trên thực tế không hề an toàn như lời quảng cáo. Chúng có thể làm người sử dụng bị phỏng, chúng có thể phát nổ khi để trong túi, chúng có thể phát nổ trên mặt. Có khoảng 2.035 vụ nổ thuốc lá điện tử và các thương tích gây bỏng cho người dùng tại Mỹ trong giai đoạn từ 2015-2017. </a:t>
            </a:r>
            <a:endParaRPr lang="en-US" dirty="0">
              <a:ea typeface="Calibri"/>
              <a:cs typeface="Times New Roman"/>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US" smtClean="0">
                <a:latin typeface="Times New Roman"/>
                <a:ea typeface="Times New Roman"/>
                <a:cs typeface="Times New Roman"/>
              </a:rPr>
              <a:t>	</a:t>
            </a:r>
            <a:r>
              <a:rPr lang="en-US" smtClean="0"/>
              <a:t>Những người hút thuốc lá điện tử thì có đến 98% có triệu chứng hô hấp. Tính đến tháng 9-2019, tại Việt Nam, 850 trường hợp hút thuốc lá điện tử bị bệnh lý hô hấp, và 13 trường hợp tử vong. Theo đó hội đồng khoa học của GOLD (Global Inititative for Chronic Obstructive Lung Diseases) quyết định không khuyến cáo dùng thuốc lá điện tử trong việc cai thuốc lá.</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685800"/>
          </a:xfrm>
        </p:spPr>
        <p:txBody>
          <a:bodyPr>
            <a:normAutofit fontScale="90000"/>
          </a:bodyPr>
          <a:lstStyle/>
          <a:p>
            <a:r>
              <a:rPr lang="en-US" sz="3600" b="1" smtClean="0">
                <a:solidFill>
                  <a:srgbClr val="FF0000"/>
                </a:solidFill>
                <a:latin typeface="Times New Roman"/>
                <a:ea typeface="Times New Roman"/>
                <a:cs typeface="Times New Roman"/>
              </a:rPr>
              <a:t/>
            </a:r>
            <a:br>
              <a:rPr lang="en-US" sz="3600" b="1" smtClean="0">
                <a:solidFill>
                  <a:srgbClr val="FF0000"/>
                </a:solidFill>
                <a:latin typeface="Times New Roman"/>
                <a:ea typeface="Times New Roman"/>
                <a:cs typeface="Times New Roman"/>
              </a:rPr>
            </a:br>
            <a:r>
              <a:rPr lang="en-US" sz="3600" b="1" smtClean="0">
                <a:solidFill>
                  <a:srgbClr val="FF0000"/>
                </a:solidFill>
                <a:latin typeface="Times New Roman"/>
                <a:ea typeface="Times New Roman"/>
                <a:cs typeface="Times New Roman"/>
              </a:rPr>
              <a:t>4</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Không</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được</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kiểm</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soát</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chất</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lượng</a:t>
            </a:r>
            <a:r>
              <a:rPr lang="en-US" dirty="0">
                <a:ea typeface="Calibri"/>
                <a:cs typeface="Times New Roman"/>
              </a:rPr>
              <a:t/>
            </a:r>
            <a:br>
              <a:rPr lang="en-US" dirty="0">
                <a:ea typeface="Calibri"/>
                <a:cs typeface="Times New Roman"/>
              </a:rPr>
            </a:b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smtClean="0">
                <a:latin typeface="Times New Roman"/>
                <a:ea typeface="Times New Roman"/>
                <a:cs typeface="Times New Roman"/>
              </a:rPr>
              <a:t>	</a:t>
            </a:r>
            <a:r>
              <a:rPr lang="en-US" sz="3100" smtClean="0">
                <a:latin typeface="Times New Roman" pitchFamily="18" charset="0"/>
                <a:ea typeface="Times New Roman"/>
                <a:cs typeface="Times New Roman" pitchFamily="18" charset="0"/>
              </a:rPr>
              <a:t>Nhiều </a:t>
            </a:r>
            <a:r>
              <a:rPr lang="en-US" sz="3100" dirty="0" err="1" smtClean="0">
                <a:latin typeface="Times New Roman" pitchFamily="18" charset="0"/>
                <a:ea typeface="Times New Roman"/>
                <a:cs typeface="Times New Roman" pitchFamily="18" charset="0"/>
              </a:rPr>
              <a:t>cơ</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quan</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quản</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lý</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và</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chuyên</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gia</a:t>
            </a:r>
            <a:r>
              <a:rPr lang="en-US" sz="3100" dirty="0" smtClean="0">
                <a:latin typeface="Times New Roman" pitchFamily="18" charset="0"/>
                <a:ea typeface="Times New Roman"/>
                <a:cs typeface="Times New Roman" pitchFamily="18" charset="0"/>
              </a:rPr>
              <a:t> y </a:t>
            </a:r>
            <a:r>
              <a:rPr lang="en-US" sz="3100" dirty="0" err="1" smtClean="0">
                <a:latin typeface="Times New Roman" pitchFamily="18" charset="0"/>
                <a:ea typeface="Times New Roman"/>
                <a:cs typeface="Times New Roman" pitchFamily="18" charset="0"/>
              </a:rPr>
              <a:t>tế</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vẫn</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chưa</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biết</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chắc</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về</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mức</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độ</a:t>
            </a:r>
            <a:r>
              <a:rPr lang="en-US" sz="3100" dirty="0" smtClean="0">
                <a:latin typeface="Times New Roman" pitchFamily="18" charset="0"/>
                <a:ea typeface="Times New Roman"/>
                <a:cs typeface="Times New Roman" pitchFamily="18" charset="0"/>
              </a:rPr>
              <a:t> an </a:t>
            </a:r>
            <a:r>
              <a:rPr lang="en-US" sz="3100" dirty="0" err="1" smtClean="0">
                <a:latin typeface="Times New Roman" pitchFamily="18" charset="0"/>
                <a:ea typeface="Times New Roman"/>
                <a:cs typeface="Times New Roman" pitchFamily="18" charset="0"/>
              </a:rPr>
              <a:t>toàn</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thực</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sự</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của</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thuốc</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lá</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điện</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tử</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Mối</a:t>
            </a:r>
            <a:r>
              <a:rPr lang="en-US" sz="3100" dirty="0" smtClean="0">
                <a:latin typeface="Times New Roman" pitchFamily="18" charset="0"/>
                <a:ea typeface="Times New Roman"/>
                <a:cs typeface="Times New Roman" pitchFamily="18" charset="0"/>
              </a:rPr>
              <a:t> lo </a:t>
            </a:r>
            <a:r>
              <a:rPr lang="en-US" sz="3100" dirty="0" err="1" smtClean="0">
                <a:latin typeface="Times New Roman" pitchFamily="18" charset="0"/>
                <a:ea typeface="Times New Roman"/>
                <a:cs typeface="Times New Roman" pitchFamily="18" charset="0"/>
              </a:rPr>
              <a:t>ngại</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bao</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gồm</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thiếu</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sự</a:t>
            </a:r>
            <a:r>
              <a:rPr lang="en-US" sz="3100" dirty="0" smtClean="0">
                <a:latin typeface="Times New Roman" pitchFamily="18" charset="0"/>
                <a:ea typeface="Times New Roman"/>
                <a:cs typeface="Times New Roman" pitchFamily="18" charset="0"/>
              </a:rPr>
              <a:t> minh </a:t>
            </a:r>
            <a:r>
              <a:rPr lang="en-US" sz="3100" dirty="0" err="1" smtClean="0">
                <a:latin typeface="Times New Roman" pitchFamily="18" charset="0"/>
                <a:ea typeface="Times New Roman"/>
                <a:cs typeface="Times New Roman" pitchFamily="18" charset="0"/>
              </a:rPr>
              <a:t>bạch</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về</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tất</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cả</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những</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thành</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phần</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được</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sử</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dụng</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cũng</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như</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thiếu</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sự</a:t>
            </a:r>
            <a:r>
              <a:rPr lang="en-US" sz="3100" dirty="0" smtClean="0">
                <a:latin typeface="Times New Roman" pitchFamily="18" charset="0"/>
                <a:ea typeface="Times New Roman"/>
                <a:cs typeface="Times New Roman" pitchFamily="18" charset="0"/>
              </a:rPr>
              <a:t> cam </a:t>
            </a:r>
            <a:r>
              <a:rPr lang="en-US" sz="3100" dirty="0" err="1" smtClean="0">
                <a:latin typeface="Times New Roman" pitchFamily="18" charset="0"/>
                <a:ea typeface="Times New Roman"/>
                <a:cs typeface="Times New Roman" pitchFamily="18" charset="0"/>
              </a:rPr>
              <a:t>kết</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của</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các</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nhà</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sản</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xuất</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về</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độ</a:t>
            </a:r>
            <a:r>
              <a:rPr lang="en-US" sz="3100" dirty="0" smtClean="0">
                <a:latin typeface="Times New Roman" pitchFamily="18" charset="0"/>
                <a:ea typeface="Times New Roman"/>
                <a:cs typeface="Times New Roman" pitchFamily="18" charset="0"/>
              </a:rPr>
              <a:t> an </a:t>
            </a:r>
            <a:r>
              <a:rPr lang="en-US" sz="3100" dirty="0" err="1" smtClean="0">
                <a:latin typeface="Times New Roman" pitchFamily="18" charset="0"/>
                <a:ea typeface="Times New Roman"/>
                <a:cs typeface="Times New Roman" pitchFamily="18" charset="0"/>
              </a:rPr>
              <a:t>toàn</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của</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sản</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phẩm</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Ví</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dụ</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năm</a:t>
            </a:r>
            <a:r>
              <a:rPr lang="en-US" sz="3100" dirty="0" smtClean="0">
                <a:latin typeface="Times New Roman" pitchFamily="18" charset="0"/>
                <a:ea typeface="Times New Roman"/>
                <a:cs typeface="Times New Roman" pitchFamily="18" charset="0"/>
              </a:rPr>
              <a:t> 2009, FDA </a:t>
            </a:r>
            <a:r>
              <a:rPr lang="en-US" sz="3100" dirty="0" err="1" smtClean="0">
                <a:latin typeface="Times New Roman" pitchFamily="18" charset="0"/>
                <a:ea typeface="Times New Roman"/>
                <a:cs typeface="Times New Roman" pitchFamily="18" charset="0"/>
              </a:rPr>
              <a:t>Mỹ</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đã</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phát</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hiện</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một</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số</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ống</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nicotin</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lỏng</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chứa</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khoảng</a:t>
            </a:r>
            <a:r>
              <a:rPr lang="en-US" sz="3100" dirty="0" smtClean="0">
                <a:latin typeface="Times New Roman" pitchFamily="18" charset="0"/>
                <a:ea typeface="Times New Roman"/>
                <a:cs typeface="Times New Roman" pitchFamily="18" charset="0"/>
              </a:rPr>
              <a:t> 1% </a:t>
            </a:r>
            <a:r>
              <a:rPr lang="en-US" sz="3100" dirty="0" err="1" smtClean="0">
                <a:latin typeface="Times New Roman" pitchFamily="18" charset="0"/>
                <a:ea typeface="Times New Roman"/>
                <a:cs typeface="Times New Roman" pitchFamily="18" charset="0"/>
              </a:rPr>
              <a:t>diethylene</a:t>
            </a:r>
            <a:r>
              <a:rPr lang="en-US" sz="3100" dirty="0" smtClean="0">
                <a:latin typeface="Times New Roman" pitchFamily="18" charset="0"/>
                <a:ea typeface="Times New Roman"/>
                <a:cs typeface="Times New Roman" pitchFamily="18" charset="0"/>
              </a:rPr>
              <a:t> glycol (DEG), </a:t>
            </a:r>
            <a:r>
              <a:rPr lang="en-US" sz="3100" dirty="0" err="1" smtClean="0">
                <a:latin typeface="Times New Roman" pitchFamily="18" charset="0"/>
                <a:ea typeface="Times New Roman"/>
                <a:cs typeface="Times New Roman" pitchFamily="18" charset="0"/>
              </a:rPr>
              <a:t>một</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chất</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độc</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cũng</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có</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trong</a:t>
            </a:r>
            <a:r>
              <a:rPr lang="en-US" sz="3100" dirty="0" smtClean="0">
                <a:latin typeface="Times New Roman" pitchFamily="18" charset="0"/>
                <a:ea typeface="Times New Roman"/>
                <a:cs typeface="Times New Roman" pitchFamily="18" charset="0"/>
              </a:rPr>
              <a:t> dung </a:t>
            </a:r>
            <a:r>
              <a:rPr lang="en-US" sz="3100" dirty="0" err="1" smtClean="0">
                <a:latin typeface="Times New Roman" pitchFamily="18" charset="0"/>
                <a:ea typeface="Times New Roman"/>
                <a:cs typeface="Times New Roman" pitchFamily="18" charset="0"/>
              </a:rPr>
              <a:t>dịch</a:t>
            </a:r>
            <a:r>
              <a:rPr lang="en-US" sz="3100" dirty="0" smtClean="0">
                <a:latin typeface="Times New Roman" pitchFamily="18" charset="0"/>
                <a:ea typeface="Times New Roman"/>
                <a:cs typeface="Times New Roman" pitchFamily="18" charset="0"/>
              </a:rPr>
              <a:t> </a:t>
            </a:r>
            <a:r>
              <a:rPr lang="en-US" sz="3100" dirty="0" err="1" smtClean="0">
                <a:latin typeface="Times New Roman" pitchFamily="18" charset="0"/>
                <a:ea typeface="Times New Roman"/>
                <a:cs typeface="Times New Roman" pitchFamily="18" charset="0"/>
              </a:rPr>
              <a:t>chống</a:t>
            </a:r>
            <a:r>
              <a:rPr lang="en-US" sz="3100" dirty="0" smtClean="0">
                <a:latin typeface="Times New Roman" pitchFamily="18" charset="0"/>
                <a:ea typeface="Times New Roman"/>
                <a:cs typeface="Times New Roman" pitchFamily="18" charset="0"/>
              </a:rPr>
              <a:t> </a:t>
            </a:r>
            <a:r>
              <a:rPr lang="en-US" sz="3100" err="1" smtClean="0">
                <a:latin typeface="Times New Roman" pitchFamily="18" charset="0"/>
                <a:ea typeface="Times New Roman"/>
                <a:cs typeface="Times New Roman" pitchFamily="18" charset="0"/>
              </a:rPr>
              <a:t>đông</a:t>
            </a:r>
            <a:r>
              <a:rPr lang="en-US" sz="3100" smtClean="0">
                <a:latin typeface="Times New Roman" pitchFamily="18" charset="0"/>
                <a:ea typeface="Times New Roman"/>
                <a:cs typeface="Times New Roman" pitchFamily="18" charset="0"/>
              </a:rPr>
              <a:t>.</a:t>
            </a:r>
          </a:p>
          <a:p>
            <a:pPr algn="just">
              <a:buNone/>
            </a:pPr>
            <a:r>
              <a:rPr lang="en-US" sz="3100" smtClean="0">
                <a:latin typeface="Times New Roman" pitchFamily="18" charset="0"/>
                <a:cs typeface="Times New Roman" pitchFamily="18" charset="0"/>
              </a:rPr>
              <a:t>	Trong TLĐT phát hiện có chất hướng thần 5F-MDMB-PICA như chất phun, tẩm trong sợi thuốc lào. Chất hướng thần này đã được hòa tan trong dung dịch sử dụng cho người dùng thuốc lá điện tử mà vẫn giữ nguyên màu sắc, mùi vị, chuyên gia cũng khó phát hiện.</a:t>
            </a:r>
          </a:p>
          <a:p>
            <a:pPr algn="just">
              <a:buNone/>
            </a:pPr>
            <a:endParaRPr lang="en-US" dirty="0">
              <a:ea typeface="Calibri"/>
              <a:cs typeface="Times New Roman"/>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dirty="0" smtClean="0">
                <a:latin typeface="Times New Roman"/>
                <a:ea typeface="Times New Roman"/>
                <a:cs typeface="Times New Roman"/>
              </a:rPr>
              <a:t>		</a:t>
            </a:r>
            <a:r>
              <a:rPr lang="en-US" dirty="0" err="1" smtClean="0">
                <a:latin typeface="Times New Roman"/>
                <a:ea typeface="Times New Roman"/>
                <a:cs typeface="Times New Roman"/>
              </a:rPr>
              <a:t>Vấn</a:t>
            </a:r>
            <a:r>
              <a:rPr lang="en-US" dirty="0" smtClean="0">
                <a:latin typeface="Times New Roman"/>
                <a:ea typeface="Times New Roman"/>
                <a:cs typeface="Times New Roman"/>
              </a:rPr>
              <a:t> </a:t>
            </a:r>
            <a:r>
              <a:rPr lang="en-US" dirty="0" err="1" smtClean="0">
                <a:latin typeface="Times New Roman"/>
                <a:ea typeface="Times New Roman"/>
                <a:cs typeface="Times New Roman"/>
              </a:rPr>
              <a:t>đề</a:t>
            </a:r>
            <a:r>
              <a:rPr lang="en-US" dirty="0" smtClean="0">
                <a:latin typeface="Times New Roman"/>
                <a:ea typeface="Times New Roman"/>
                <a:cs typeface="Times New Roman"/>
              </a:rPr>
              <a:t> </a:t>
            </a:r>
            <a:r>
              <a:rPr lang="en-US" dirty="0" err="1" smtClean="0">
                <a:latin typeface="Times New Roman"/>
                <a:ea typeface="Times New Roman"/>
                <a:cs typeface="Times New Roman"/>
              </a:rPr>
              <a:t>còn</a:t>
            </a:r>
            <a:r>
              <a:rPr lang="en-US" dirty="0" smtClean="0">
                <a:latin typeface="Times New Roman"/>
                <a:ea typeface="Times New Roman"/>
                <a:cs typeface="Times New Roman"/>
              </a:rPr>
              <a:t> </a:t>
            </a:r>
            <a:r>
              <a:rPr lang="en-US" dirty="0" err="1" smtClean="0">
                <a:latin typeface="Times New Roman"/>
                <a:ea typeface="Times New Roman"/>
                <a:cs typeface="Times New Roman"/>
              </a:rPr>
              <a:t>tệ</a:t>
            </a:r>
            <a:r>
              <a:rPr lang="en-US" dirty="0" smtClean="0">
                <a:latin typeface="Times New Roman"/>
                <a:ea typeface="Times New Roman"/>
                <a:cs typeface="Times New Roman"/>
              </a:rPr>
              <a:t> </a:t>
            </a:r>
            <a:r>
              <a:rPr lang="en-US" dirty="0" err="1" smtClean="0">
                <a:latin typeface="Times New Roman"/>
                <a:ea typeface="Times New Roman"/>
                <a:cs typeface="Times New Roman"/>
              </a:rPr>
              <a:t>hơn</a:t>
            </a:r>
            <a:r>
              <a:rPr lang="en-US" dirty="0" smtClean="0">
                <a:latin typeface="Times New Roman"/>
                <a:ea typeface="Times New Roman"/>
                <a:cs typeface="Times New Roman"/>
              </a:rPr>
              <a:t> ở </a:t>
            </a:r>
            <a:r>
              <a:rPr lang="en-US" dirty="0" err="1" smtClean="0">
                <a:latin typeface="Times New Roman"/>
                <a:ea typeface="Times New Roman"/>
                <a:cs typeface="Times New Roman"/>
              </a:rPr>
              <a:t>chỗ</a:t>
            </a:r>
            <a:r>
              <a:rPr lang="en-US" dirty="0" smtClean="0">
                <a:latin typeface="Times New Roman"/>
                <a:ea typeface="Times New Roman"/>
                <a:cs typeface="Times New Roman"/>
              </a:rPr>
              <a:t> </a:t>
            </a:r>
            <a:r>
              <a:rPr lang="en-US" dirty="0" err="1" smtClean="0">
                <a:latin typeface="Times New Roman"/>
                <a:ea typeface="Times New Roman"/>
                <a:cs typeface="Times New Roman"/>
              </a:rPr>
              <a:t>lượng</a:t>
            </a: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 </a:t>
            </a:r>
            <a:r>
              <a:rPr lang="en-US" dirty="0" err="1" smtClean="0">
                <a:latin typeface="Times New Roman"/>
                <a:ea typeface="Times New Roman"/>
                <a:cs typeface="Times New Roman"/>
              </a:rPr>
              <a:t>được</a:t>
            </a:r>
            <a:r>
              <a:rPr lang="en-US" dirty="0" smtClean="0">
                <a:latin typeface="Times New Roman"/>
                <a:ea typeface="Times New Roman"/>
                <a:cs typeface="Times New Roman"/>
              </a:rPr>
              <a:t> </a:t>
            </a:r>
            <a:r>
              <a:rPr lang="en-US" dirty="0" err="1" smtClean="0">
                <a:latin typeface="Times New Roman"/>
                <a:ea typeface="Times New Roman"/>
                <a:cs typeface="Times New Roman"/>
              </a:rPr>
              <a:t>ghi</a:t>
            </a:r>
            <a:r>
              <a:rPr lang="en-US" dirty="0" smtClean="0">
                <a:latin typeface="Times New Roman"/>
                <a:ea typeface="Times New Roman"/>
                <a:cs typeface="Times New Roman"/>
              </a:rPr>
              <a:t> </a:t>
            </a:r>
            <a:r>
              <a:rPr lang="en-US" dirty="0" err="1" smtClean="0">
                <a:latin typeface="Times New Roman"/>
                <a:ea typeface="Times New Roman"/>
                <a:cs typeface="Times New Roman"/>
              </a:rPr>
              <a:t>trên</a:t>
            </a:r>
            <a:r>
              <a:rPr lang="en-US" dirty="0" smtClean="0">
                <a:latin typeface="Times New Roman"/>
                <a:ea typeface="Times New Roman"/>
                <a:cs typeface="Times New Roman"/>
              </a:rPr>
              <a:t> </a:t>
            </a:r>
            <a:r>
              <a:rPr lang="en-US" dirty="0" err="1" smtClean="0">
                <a:latin typeface="Times New Roman"/>
                <a:ea typeface="Times New Roman"/>
                <a:cs typeface="Times New Roman"/>
              </a:rPr>
              <a:t>nhãn</a:t>
            </a:r>
            <a:r>
              <a:rPr lang="en-US" dirty="0" smtClean="0">
                <a:latin typeface="Times New Roman"/>
                <a:ea typeface="Times New Roman"/>
                <a:cs typeface="Times New Roman"/>
              </a:rPr>
              <a:t> </a:t>
            </a:r>
            <a:r>
              <a:rPr lang="en-US" dirty="0" err="1" smtClean="0">
                <a:latin typeface="Times New Roman"/>
                <a:ea typeface="Times New Roman"/>
                <a:cs typeface="Times New Roman"/>
              </a:rPr>
              <a:t>của</a:t>
            </a:r>
            <a:r>
              <a:rPr lang="en-US" dirty="0" smtClean="0">
                <a:latin typeface="Times New Roman"/>
                <a:ea typeface="Times New Roman"/>
                <a:cs typeface="Times New Roman"/>
              </a:rPr>
              <a:t> </a:t>
            </a:r>
            <a:r>
              <a:rPr lang="en-US" dirty="0" err="1" smtClean="0">
                <a:latin typeface="Times New Roman"/>
                <a:ea typeface="Times New Roman"/>
                <a:cs typeface="Times New Roman"/>
              </a:rPr>
              <a:t>ống</a:t>
            </a:r>
            <a:r>
              <a:rPr lang="en-US" dirty="0" smtClean="0">
                <a:latin typeface="Times New Roman"/>
                <a:ea typeface="Times New Roman"/>
                <a:cs typeface="Times New Roman"/>
              </a:rPr>
              <a:t> </a:t>
            </a:r>
            <a:r>
              <a:rPr lang="en-US" dirty="0" err="1" smtClean="0">
                <a:latin typeface="Times New Roman"/>
                <a:ea typeface="Times New Roman"/>
                <a:cs typeface="Times New Roman"/>
              </a:rPr>
              <a:t>đựng</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thể</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đúng</a:t>
            </a:r>
            <a:r>
              <a:rPr lang="en-US" dirty="0" smtClean="0">
                <a:latin typeface="Times New Roman"/>
                <a:ea typeface="Times New Roman"/>
                <a:cs typeface="Times New Roman"/>
              </a:rPr>
              <a:t> </a:t>
            </a:r>
            <a:r>
              <a:rPr lang="en-US" dirty="0" err="1" smtClean="0">
                <a:latin typeface="Times New Roman"/>
                <a:ea typeface="Times New Roman"/>
                <a:cs typeface="Times New Roman"/>
              </a:rPr>
              <a:t>với</a:t>
            </a:r>
            <a:r>
              <a:rPr lang="en-US" dirty="0" smtClean="0">
                <a:latin typeface="Times New Roman"/>
                <a:ea typeface="Times New Roman"/>
                <a:cs typeface="Times New Roman"/>
              </a:rPr>
              <a:t> </a:t>
            </a:r>
            <a:r>
              <a:rPr lang="en-US" dirty="0" err="1" smtClean="0">
                <a:latin typeface="Times New Roman"/>
                <a:ea typeface="Times New Roman"/>
                <a:cs typeface="Times New Roman"/>
              </a:rPr>
              <a:t>lượng</a:t>
            </a:r>
            <a:r>
              <a:rPr lang="en-US" dirty="0" smtClean="0">
                <a:latin typeface="Times New Roman"/>
                <a:ea typeface="Times New Roman"/>
                <a:cs typeface="Times New Roman"/>
              </a:rPr>
              <a:t> </a:t>
            </a:r>
            <a:r>
              <a:rPr lang="en-US" dirty="0" err="1" smtClean="0">
                <a:latin typeface="Times New Roman"/>
                <a:ea typeface="Times New Roman"/>
                <a:cs typeface="Times New Roman"/>
              </a:rPr>
              <a:t>thực</a:t>
            </a:r>
            <a:r>
              <a:rPr lang="en-US" dirty="0" smtClean="0">
                <a:latin typeface="Times New Roman"/>
                <a:ea typeface="Times New Roman"/>
                <a:cs typeface="Times New Roman"/>
              </a:rPr>
              <a:t> </a:t>
            </a:r>
            <a:r>
              <a:rPr lang="en-US" dirty="0" err="1" smtClean="0">
                <a:latin typeface="Times New Roman"/>
                <a:ea typeface="Times New Roman"/>
                <a:cs typeface="Times New Roman"/>
              </a:rPr>
              <a:t>sự</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trong</a:t>
            </a:r>
            <a:r>
              <a:rPr lang="en-US" dirty="0" smtClean="0">
                <a:latin typeface="Times New Roman"/>
                <a:ea typeface="Times New Roman"/>
                <a:cs typeface="Times New Roman"/>
              </a:rPr>
              <a:t> </a:t>
            </a:r>
            <a:r>
              <a:rPr lang="en-US" dirty="0" err="1" smtClean="0">
                <a:latin typeface="Times New Roman"/>
                <a:ea typeface="Times New Roman"/>
                <a:cs typeface="Times New Roman"/>
              </a:rPr>
              <a:t>ống</a:t>
            </a:r>
            <a:r>
              <a:rPr lang="en-US" dirty="0" smtClean="0">
                <a:latin typeface="Times New Roman"/>
                <a:ea typeface="Times New Roman"/>
                <a:cs typeface="Times New Roman"/>
              </a:rPr>
              <a:t>. </a:t>
            </a:r>
            <a:r>
              <a:rPr lang="en-US" dirty="0" err="1" smtClean="0">
                <a:latin typeface="Times New Roman"/>
                <a:ea typeface="Times New Roman"/>
                <a:cs typeface="Times New Roman"/>
              </a:rPr>
              <a:t>Thí</a:t>
            </a:r>
            <a:r>
              <a:rPr lang="en-US" dirty="0" smtClean="0">
                <a:latin typeface="Times New Roman"/>
                <a:ea typeface="Times New Roman"/>
                <a:cs typeface="Times New Roman"/>
              </a:rPr>
              <a:t> </a:t>
            </a:r>
            <a:r>
              <a:rPr lang="en-US" dirty="0" err="1" smtClean="0">
                <a:latin typeface="Times New Roman"/>
                <a:ea typeface="Times New Roman"/>
                <a:cs typeface="Times New Roman"/>
              </a:rPr>
              <a:t>nghiệm</a:t>
            </a:r>
            <a:r>
              <a:rPr lang="en-US" dirty="0" smtClean="0">
                <a:latin typeface="Times New Roman"/>
                <a:ea typeface="Times New Roman"/>
                <a:cs typeface="Times New Roman"/>
              </a:rPr>
              <a:t> </a:t>
            </a:r>
            <a:r>
              <a:rPr lang="en-US" dirty="0" err="1" smtClean="0">
                <a:latin typeface="Times New Roman"/>
                <a:ea typeface="Times New Roman"/>
                <a:cs typeface="Times New Roman"/>
              </a:rPr>
              <a:t>của</a:t>
            </a:r>
            <a:r>
              <a:rPr lang="en-US" dirty="0" smtClean="0">
                <a:latin typeface="Times New Roman"/>
                <a:ea typeface="Times New Roman"/>
                <a:cs typeface="Times New Roman"/>
              </a:rPr>
              <a:t> FDA </a:t>
            </a:r>
            <a:r>
              <a:rPr lang="en-US" dirty="0" err="1" smtClean="0">
                <a:latin typeface="Times New Roman"/>
                <a:ea typeface="Times New Roman"/>
                <a:cs typeface="Times New Roman"/>
              </a:rPr>
              <a:t>đã</a:t>
            </a:r>
            <a:r>
              <a:rPr lang="en-US" dirty="0" smtClean="0">
                <a:latin typeface="Times New Roman"/>
                <a:ea typeface="Times New Roman"/>
                <a:cs typeface="Times New Roman"/>
              </a:rPr>
              <a:t> </a:t>
            </a:r>
            <a:r>
              <a:rPr lang="en-US" dirty="0" err="1" smtClean="0">
                <a:latin typeface="Times New Roman"/>
                <a:ea typeface="Times New Roman"/>
                <a:cs typeface="Times New Roman"/>
              </a:rPr>
              <a:t>cho</a:t>
            </a:r>
            <a:r>
              <a:rPr lang="en-US" dirty="0" smtClean="0">
                <a:latin typeface="Times New Roman"/>
                <a:ea typeface="Times New Roman"/>
                <a:cs typeface="Times New Roman"/>
              </a:rPr>
              <a:t> </a:t>
            </a:r>
            <a:r>
              <a:rPr lang="en-US" dirty="0" err="1" smtClean="0">
                <a:latin typeface="Times New Roman"/>
                <a:ea typeface="Times New Roman"/>
                <a:cs typeface="Times New Roman"/>
              </a:rPr>
              <a:t>thấy</a:t>
            </a:r>
            <a:r>
              <a:rPr lang="en-US" dirty="0" smtClean="0">
                <a:latin typeface="Times New Roman"/>
                <a:ea typeface="Times New Roman"/>
                <a:cs typeface="Times New Roman"/>
              </a:rPr>
              <a:t> </a:t>
            </a:r>
            <a:r>
              <a:rPr lang="en-US" err="1" smtClean="0">
                <a:latin typeface="Times New Roman"/>
                <a:ea typeface="Times New Roman"/>
                <a:cs typeface="Times New Roman"/>
              </a:rPr>
              <a:t>ống</a:t>
            </a:r>
            <a:r>
              <a:rPr lang="en-US" smtClean="0">
                <a:latin typeface="Times New Roman"/>
                <a:ea typeface="Times New Roman"/>
                <a:cs typeface="Times New Roman"/>
              </a:rPr>
              <a:t> đựng </a:t>
            </a:r>
            <a:r>
              <a:rPr lang="en-US" dirty="0" err="1" smtClean="0">
                <a:latin typeface="Times New Roman"/>
                <a:ea typeface="Times New Roman"/>
                <a:cs typeface="Times New Roman"/>
              </a:rPr>
              <a:t>của</a:t>
            </a:r>
            <a:r>
              <a:rPr lang="en-US" dirty="0" smtClean="0">
                <a:latin typeface="Times New Roman"/>
                <a:ea typeface="Times New Roman"/>
                <a:cs typeface="Times New Roman"/>
              </a:rPr>
              <a:t> </a:t>
            </a:r>
            <a:r>
              <a:rPr lang="en-US" dirty="0" err="1" smtClean="0">
                <a:latin typeface="Times New Roman"/>
                <a:ea typeface="Times New Roman"/>
                <a:cs typeface="Times New Roman"/>
              </a:rPr>
              <a:t>cùng</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nhãn</a:t>
            </a:r>
            <a:r>
              <a:rPr lang="en-US" dirty="0" smtClean="0">
                <a:latin typeface="Times New Roman"/>
                <a:ea typeface="Times New Roman"/>
                <a:cs typeface="Times New Roman"/>
              </a:rPr>
              <a:t> </a:t>
            </a:r>
            <a:r>
              <a:rPr lang="en-US" dirty="0" err="1" smtClean="0">
                <a:latin typeface="Times New Roman"/>
                <a:ea typeface="Times New Roman"/>
                <a:cs typeface="Times New Roman"/>
              </a:rPr>
              <a:t>hiệu</a:t>
            </a:r>
            <a:r>
              <a:rPr lang="en-US" dirty="0" smtClean="0">
                <a:latin typeface="Times New Roman"/>
                <a:ea typeface="Times New Roman"/>
                <a:cs typeface="Times New Roman"/>
              </a:rPr>
              <a:t> </a:t>
            </a:r>
            <a:r>
              <a:rPr lang="en-US" dirty="0" err="1" smtClean="0">
                <a:latin typeface="Times New Roman"/>
                <a:ea typeface="Times New Roman"/>
                <a:cs typeface="Times New Roman"/>
              </a:rPr>
              <a:t>sản</a:t>
            </a:r>
            <a:r>
              <a:rPr lang="en-US" dirty="0" smtClean="0">
                <a:latin typeface="Times New Roman"/>
                <a:ea typeface="Times New Roman"/>
                <a:cs typeface="Times New Roman"/>
              </a:rPr>
              <a:t> </a:t>
            </a:r>
            <a:r>
              <a:rPr lang="en-US" dirty="0" err="1" smtClean="0">
                <a:latin typeface="Times New Roman"/>
                <a:ea typeface="Times New Roman"/>
                <a:cs typeface="Times New Roman"/>
              </a:rPr>
              <a:t>xuất</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thể</a:t>
            </a:r>
            <a:r>
              <a:rPr lang="en-US" dirty="0" smtClean="0">
                <a:latin typeface="Times New Roman"/>
                <a:ea typeface="Times New Roman"/>
                <a:cs typeface="Times New Roman"/>
              </a:rPr>
              <a:t> </a:t>
            </a:r>
            <a:r>
              <a:rPr lang="en-US" dirty="0" err="1" smtClean="0">
                <a:latin typeface="Times New Roman"/>
                <a:ea typeface="Times New Roman"/>
                <a:cs typeface="Times New Roman"/>
              </a:rPr>
              <a:t>giải</a:t>
            </a:r>
            <a:r>
              <a:rPr lang="en-US" dirty="0" smtClean="0">
                <a:latin typeface="Times New Roman"/>
                <a:ea typeface="Times New Roman"/>
                <a:cs typeface="Times New Roman"/>
              </a:rPr>
              <a:t> </a:t>
            </a:r>
            <a:r>
              <a:rPr lang="en-US" dirty="0" err="1" smtClean="0">
                <a:latin typeface="Times New Roman"/>
                <a:ea typeface="Times New Roman"/>
                <a:cs typeface="Times New Roman"/>
              </a:rPr>
              <a:t>phóng</a:t>
            </a:r>
            <a:r>
              <a:rPr lang="en-US" dirty="0" smtClean="0">
                <a:latin typeface="Times New Roman"/>
                <a:ea typeface="Times New Roman"/>
                <a:cs typeface="Times New Roman"/>
              </a:rPr>
              <a:t> </a:t>
            </a:r>
            <a:r>
              <a:rPr lang="en-US" dirty="0" err="1" smtClean="0">
                <a:latin typeface="Times New Roman"/>
                <a:ea typeface="Times New Roman"/>
                <a:cs typeface="Times New Roman"/>
              </a:rPr>
              <a:t>ra</a:t>
            </a:r>
            <a:r>
              <a:rPr lang="en-US" dirty="0" smtClean="0">
                <a:latin typeface="Times New Roman"/>
                <a:ea typeface="Times New Roman"/>
                <a:cs typeface="Times New Roman"/>
              </a:rPr>
              <a:t> </a:t>
            </a:r>
            <a:r>
              <a:rPr lang="en-US" dirty="0" err="1" smtClean="0">
                <a:latin typeface="Times New Roman"/>
                <a:ea typeface="Times New Roman"/>
                <a:cs typeface="Times New Roman"/>
              </a:rPr>
              <a:t>lượng</a:t>
            </a: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 </a:t>
            </a:r>
            <a:r>
              <a:rPr lang="en-US" dirty="0" err="1" smtClean="0">
                <a:latin typeface="Times New Roman"/>
                <a:ea typeface="Times New Roman"/>
                <a:cs typeface="Times New Roman"/>
              </a:rPr>
              <a:t>chênh</a:t>
            </a:r>
            <a:r>
              <a:rPr lang="en-US" dirty="0" smtClean="0">
                <a:latin typeface="Times New Roman"/>
                <a:ea typeface="Times New Roman"/>
                <a:cs typeface="Times New Roman"/>
              </a:rPr>
              <a:t> </a:t>
            </a:r>
            <a:r>
              <a:rPr lang="en-US" dirty="0" err="1" smtClean="0">
                <a:latin typeface="Times New Roman"/>
                <a:ea typeface="Times New Roman"/>
                <a:cs typeface="Times New Roman"/>
              </a:rPr>
              <a:t>nhau</a:t>
            </a:r>
            <a:r>
              <a:rPr lang="en-US" dirty="0" smtClean="0">
                <a:latin typeface="Times New Roman"/>
                <a:ea typeface="Times New Roman"/>
                <a:cs typeface="Times New Roman"/>
              </a:rPr>
              <a:t> </a:t>
            </a:r>
            <a:r>
              <a:rPr lang="en-US" dirty="0" err="1" smtClean="0">
                <a:latin typeface="Times New Roman"/>
                <a:ea typeface="Times New Roman"/>
                <a:cs typeface="Times New Roman"/>
              </a:rPr>
              <a:t>đáng</a:t>
            </a:r>
            <a:r>
              <a:rPr lang="en-US" dirty="0" smtClean="0">
                <a:latin typeface="Times New Roman"/>
                <a:ea typeface="Times New Roman"/>
                <a:cs typeface="Times New Roman"/>
              </a:rPr>
              <a:t> </a:t>
            </a:r>
            <a:r>
              <a:rPr lang="en-US" dirty="0" err="1" smtClean="0">
                <a:latin typeface="Times New Roman"/>
                <a:ea typeface="Times New Roman"/>
                <a:cs typeface="Times New Roman"/>
              </a:rPr>
              <a:t>kể</a:t>
            </a:r>
            <a:r>
              <a:rPr lang="en-US" dirty="0" smtClean="0">
                <a:latin typeface="Times New Roman"/>
                <a:ea typeface="Times New Roman"/>
                <a:cs typeface="Times New Roman"/>
              </a:rPr>
              <a:t>, </a:t>
            </a:r>
            <a:r>
              <a:rPr lang="en-US" dirty="0" err="1" smtClean="0">
                <a:latin typeface="Times New Roman"/>
                <a:ea typeface="Times New Roman"/>
                <a:cs typeface="Times New Roman"/>
              </a:rPr>
              <a:t>từ</a:t>
            </a:r>
            <a:r>
              <a:rPr lang="en-US" dirty="0" smtClean="0">
                <a:latin typeface="Times New Roman"/>
                <a:ea typeface="Times New Roman"/>
                <a:cs typeface="Times New Roman"/>
              </a:rPr>
              <a:t> 26,8 – 43,2 mcg nicotine/100 ml. </a:t>
            </a:r>
            <a:r>
              <a:rPr lang="en-US" dirty="0" err="1" smtClean="0">
                <a:latin typeface="Times New Roman"/>
                <a:ea typeface="Times New Roman"/>
                <a:cs typeface="Times New Roman"/>
              </a:rPr>
              <a:t>Còn</a:t>
            </a:r>
            <a:r>
              <a:rPr lang="en-US" dirty="0" smtClean="0">
                <a:latin typeface="Times New Roman"/>
                <a:ea typeface="Times New Roman"/>
                <a:cs typeface="Times New Roman"/>
              </a:rPr>
              <a:t> </a:t>
            </a:r>
            <a:r>
              <a:rPr lang="en-US" dirty="0" err="1" smtClean="0">
                <a:latin typeface="Times New Roman"/>
                <a:ea typeface="Times New Roman"/>
                <a:cs typeface="Times New Roman"/>
              </a:rPr>
              <a:t>những</a:t>
            </a:r>
            <a:r>
              <a:rPr lang="en-US" dirty="0" smtClean="0">
                <a:latin typeface="Times New Roman"/>
                <a:ea typeface="Times New Roman"/>
                <a:cs typeface="Times New Roman"/>
              </a:rPr>
              <a:t> </a:t>
            </a:r>
            <a:r>
              <a:rPr lang="en-US" dirty="0" err="1" smtClean="0">
                <a:latin typeface="Times New Roman"/>
                <a:ea typeface="Times New Roman"/>
                <a:cs typeface="Times New Roman"/>
              </a:rPr>
              <a:t>loại</a:t>
            </a:r>
            <a:r>
              <a:rPr lang="en-US" dirty="0" smtClean="0">
                <a:latin typeface="Times New Roman"/>
                <a:ea typeface="Times New Roman"/>
                <a:cs typeface="Times New Roman"/>
              </a:rPr>
              <a:t> </a:t>
            </a:r>
            <a:r>
              <a:rPr lang="en-US" dirty="0" err="1" smtClean="0">
                <a:latin typeface="Times New Roman"/>
                <a:ea typeface="Times New Roman"/>
                <a:cs typeface="Times New Roman"/>
              </a:rPr>
              <a:t>ống</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 </a:t>
            </a:r>
            <a:r>
              <a:rPr lang="en-US" dirty="0" err="1" smtClean="0">
                <a:latin typeface="Times New Roman"/>
                <a:ea typeface="Times New Roman"/>
                <a:cs typeface="Times New Roman"/>
              </a:rPr>
              <a:t>thì</a:t>
            </a:r>
            <a:r>
              <a:rPr lang="en-US" dirty="0" smtClean="0">
                <a:latin typeface="Times New Roman"/>
                <a:ea typeface="Times New Roman"/>
                <a:cs typeface="Times New Roman"/>
              </a:rPr>
              <a:t> </a:t>
            </a:r>
            <a:r>
              <a:rPr lang="en-US" dirty="0" err="1" smtClean="0">
                <a:latin typeface="Times New Roman"/>
                <a:ea typeface="Times New Roman"/>
                <a:cs typeface="Times New Roman"/>
              </a:rPr>
              <a:t>sao</a:t>
            </a:r>
            <a:r>
              <a:rPr lang="en-US" dirty="0" smtClean="0">
                <a:latin typeface="Times New Roman"/>
                <a:ea typeface="Times New Roman"/>
                <a:cs typeface="Times New Roman"/>
              </a:rPr>
              <a:t>? </a:t>
            </a:r>
            <a:r>
              <a:rPr lang="en-US" dirty="0" err="1" smtClean="0">
                <a:latin typeface="Times New Roman"/>
                <a:ea typeface="Times New Roman"/>
                <a:cs typeface="Times New Roman"/>
              </a:rPr>
              <a:t>Thí</a:t>
            </a:r>
            <a:r>
              <a:rPr lang="en-US" dirty="0" smtClean="0">
                <a:latin typeface="Times New Roman"/>
                <a:ea typeface="Times New Roman"/>
                <a:cs typeface="Times New Roman"/>
              </a:rPr>
              <a:t> </a:t>
            </a:r>
            <a:r>
              <a:rPr lang="en-US" dirty="0" err="1" smtClean="0">
                <a:latin typeface="Times New Roman"/>
                <a:ea typeface="Times New Roman"/>
                <a:cs typeface="Times New Roman"/>
              </a:rPr>
              <a:t>nghiệm</a:t>
            </a:r>
            <a:r>
              <a:rPr lang="en-US" dirty="0" smtClean="0">
                <a:latin typeface="Times New Roman"/>
                <a:ea typeface="Times New Roman"/>
                <a:cs typeface="Times New Roman"/>
              </a:rPr>
              <a:t> </a:t>
            </a:r>
            <a:r>
              <a:rPr lang="en-US" dirty="0" err="1" smtClean="0">
                <a:latin typeface="Times New Roman"/>
                <a:ea typeface="Times New Roman"/>
                <a:cs typeface="Times New Roman"/>
              </a:rPr>
              <a:t>cho</a:t>
            </a:r>
            <a:r>
              <a:rPr lang="en-US" dirty="0" smtClean="0">
                <a:latin typeface="Times New Roman"/>
                <a:ea typeface="Times New Roman"/>
                <a:cs typeface="Times New Roman"/>
              </a:rPr>
              <a:t> </a:t>
            </a:r>
            <a:r>
              <a:rPr lang="en-US" dirty="0" err="1" smtClean="0">
                <a:latin typeface="Times New Roman"/>
                <a:ea typeface="Times New Roman"/>
                <a:cs typeface="Times New Roman"/>
              </a:rPr>
              <a:t>thấy</a:t>
            </a:r>
            <a:r>
              <a:rPr lang="en-US" dirty="0" smtClean="0">
                <a:latin typeface="Times New Roman"/>
                <a:ea typeface="Times New Roman"/>
                <a:cs typeface="Times New Roman"/>
              </a:rPr>
              <a:t> </a:t>
            </a:r>
            <a:r>
              <a:rPr lang="en-US" dirty="0" err="1" smtClean="0">
                <a:latin typeface="Times New Roman"/>
                <a:ea typeface="Times New Roman"/>
                <a:cs typeface="Times New Roman"/>
              </a:rPr>
              <a:t>người</a:t>
            </a:r>
            <a:r>
              <a:rPr lang="en-US" dirty="0" smtClean="0">
                <a:latin typeface="Times New Roman"/>
                <a:ea typeface="Times New Roman"/>
                <a:cs typeface="Times New Roman"/>
              </a:rPr>
              <a:t> </a:t>
            </a:r>
            <a:r>
              <a:rPr lang="en-US" dirty="0" err="1" smtClean="0">
                <a:latin typeface="Times New Roman"/>
                <a:ea typeface="Times New Roman"/>
                <a:cs typeface="Times New Roman"/>
              </a:rPr>
              <a:t>sử</a:t>
            </a:r>
            <a:r>
              <a:rPr lang="en-US" dirty="0" smtClean="0">
                <a:latin typeface="Times New Roman"/>
                <a:ea typeface="Times New Roman"/>
                <a:cs typeface="Times New Roman"/>
              </a:rPr>
              <a:t> </a:t>
            </a:r>
            <a:r>
              <a:rPr lang="en-US" dirty="0" err="1" smtClean="0">
                <a:latin typeface="Times New Roman"/>
                <a:ea typeface="Times New Roman"/>
                <a:cs typeface="Times New Roman"/>
              </a:rPr>
              <a:t>dụng</a:t>
            </a:r>
            <a:r>
              <a:rPr lang="en-US" dirty="0" smtClean="0">
                <a:latin typeface="Times New Roman"/>
                <a:ea typeface="Times New Roman"/>
                <a:cs typeface="Times New Roman"/>
              </a:rPr>
              <a:t> </a:t>
            </a:r>
            <a:r>
              <a:rPr lang="en-US" dirty="0" err="1" smtClean="0">
                <a:latin typeface="Times New Roman"/>
                <a:ea typeface="Times New Roman"/>
                <a:cs typeface="Times New Roman"/>
              </a:rPr>
              <a:t>vẫn</a:t>
            </a:r>
            <a:r>
              <a:rPr lang="en-US" dirty="0" smtClean="0">
                <a:latin typeface="Times New Roman"/>
                <a:ea typeface="Times New Roman"/>
                <a:cs typeface="Times New Roman"/>
              </a:rPr>
              <a:t> </a:t>
            </a:r>
            <a:r>
              <a:rPr lang="en-US" dirty="0" err="1" smtClean="0">
                <a:latin typeface="Times New Roman"/>
                <a:ea typeface="Times New Roman"/>
                <a:cs typeface="Times New Roman"/>
              </a:rPr>
              <a:t>nhận</a:t>
            </a:r>
            <a:r>
              <a:rPr lang="en-US" dirty="0" smtClean="0">
                <a:latin typeface="Times New Roman"/>
                <a:ea typeface="Times New Roman"/>
                <a:cs typeface="Times New Roman"/>
              </a:rPr>
              <a:t> </a:t>
            </a:r>
            <a:r>
              <a:rPr lang="en-US" dirty="0" err="1" smtClean="0">
                <a:latin typeface="Times New Roman"/>
                <a:ea typeface="Times New Roman"/>
                <a:cs typeface="Times New Roman"/>
              </a:rPr>
              <a:t>được</a:t>
            </a:r>
            <a:r>
              <a:rPr lang="en-US" dirty="0" smtClean="0">
                <a:latin typeface="Times New Roman"/>
                <a:ea typeface="Times New Roman"/>
                <a:cs typeface="Times New Roman"/>
              </a:rPr>
              <a:t> </a:t>
            </a:r>
            <a:r>
              <a:rPr lang="en-US" dirty="0" err="1" smtClean="0">
                <a:latin typeface="Times New Roman"/>
                <a:ea typeface="Times New Roman"/>
                <a:cs typeface="Times New Roman"/>
              </a:rPr>
              <a:t>liều</a:t>
            </a:r>
            <a:r>
              <a:rPr lang="en-US" dirty="0" smtClean="0">
                <a:latin typeface="Times New Roman"/>
                <a:ea typeface="Times New Roman"/>
                <a:cs typeface="Times New Roman"/>
              </a:rPr>
              <a:t> </a:t>
            </a:r>
            <a:r>
              <a:rPr lang="en-US" dirty="0" err="1" smtClean="0">
                <a:latin typeface="Times New Roman"/>
                <a:ea typeface="Times New Roman"/>
                <a:cs typeface="Times New Roman"/>
              </a:rPr>
              <a:t>thấp</a:t>
            </a:r>
            <a:r>
              <a:rPr lang="en-US" dirty="0" smtClean="0">
                <a:latin typeface="Times New Roman"/>
                <a:ea typeface="Times New Roman"/>
                <a:cs typeface="Times New Roman"/>
              </a:rPr>
              <a:t>, </a:t>
            </a:r>
            <a:r>
              <a:rPr lang="en-US" dirty="0" err="1" smtClean="0">
                <a:latin typeface="Times New Roman"/>
                <a:ea typeface="Times New Roman"/>
                <a:cs typeface="Times New Roman"/>
              </a:rPr>
              <a:t>bất</a:t>
            </a:r>
            <a:r>
              <a:rPr lang="en-US" dirty="0" smtClean="0">
                <a:latin typeface="Times New Roman"/>
                <a:ea typeface="Times New Roman"/>
                <a:cs typeface="Times New Roman"/>
              </a:rPr>
              <a:t> </a:t>
            </a:r>
            <a:r>
              <a:rPr lang="en-US" dirty="0" err="1" smtClean="0">
                <a:latin typeface="Times New Roman"/>
                <a:ea typeface="Times New Roman"/>
                <a:cs typeface="Times New Roman"/>
              </a:rPr>
              <a:t>chấp</a:t>
            </a:r>
            <a:r>
              <a:rPr lang="en-US" dirty="0" smtClean="0">
                <a:latin typeface="Times New Roman"/>
                <a:ea typeface="Times New Roman"/>
                <a:cs typeface="Times New Roman"/>
              </a:rPr>
              <a:t> </a:t>
            </a:r>
            <a:r>
              <a:rPr lang="en-US" dirty="0" err="1" smtClean="0">
                <a:latin typeface="Times New Roman"/>
                <a:ea typeface="Times New Roman"/>
                <a:cs typeface="Times New Roman"/>
              </a:rPr>
              <a:t>các</a:t>
            </a:r>
            <a:r>
              <a:rPr lang="en-US" dirty="0" smtClean="0">
                <a:latin typeface="Times New Roman"/>
                <a:ea typeface="Times New Roman"/>
                <a:cs typeface="Times New Roman"/>
              </a:rPr>
              <a:t> </a:t>
            </a:r>
            <a:r>
              <a:rPr lang="en-US" dirty="0" err="1" smtClean="0">
                <a:latin typeface="Times New Roman"/>
                <a:ea typeface="Times New Roman"/>
                <a:cs typeface="Times New Roman"/>
              </a:rPr>
              <a:t>tuyên</a:t>
            </a:r>
            <a:r>
              <a:rPr lang="en-US" dirty="0" smtClean="0">
                <a:latin typeface="Times New Roman"/>
                <a:ea typeface="Times New Roman"/>
                <a:cs typeface="Times New Roman"/>
              </a:rPr>
              <a:t> </a:t>
            </a:r>
            <a:r>
              <a:rPr lang="en-US" dirty="0" err="1" smtClean="0">
                <a:latin typeface="Times New Roman"/>
                <a:ea typeface="Times New Roman"/>
                <a:cs typeface="Times New Roman"/>
              </a:rPr>
              <a:t>bố</a:t>
            </a:r>
            <a:r>
              <a:rPr lang="en-US" dirty="0" smtClean="0">
                <a:latin typeface="Times New Roman"/>
                <a:ea typeface="Times New Roman"/>
                <a:cs typeface="Times New Roman"/>
              </a:rPr>
              <a:t>.</a:t>
            </a:r>
            <a:endParaRPr lang="en-US" dirty="0">
              <a:ea typeface="Calibri"/>
              <a:cs typeface="Times New Roman"/>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rmAutofit fontScale="90000"/>
          </a:bodyPr>
          <a:lstStyle/>
          <a:p>
            <a:r>
              <a:rPr lang="en-US" sz="3200" b="1" smtClean="0">
                <a:solidFill>
                  <a:srgbClr val="FF0000"/>
                </a:solidFill>
                <a:latin typeface="Times New Roman"/>
                <a:ea typeface="Times New Roman"/>
                <a:cs typeface="Times New Roman"/>
              </a:rPr>
              <a:t/>
            </a:r>
            <a:br>
              <a:rPr lang="en-US" sz="3200" b="1" smtClean="0">
                <a:solidFill>
                  <a:srgbClr val="FF0000"/>
                </a:solidFill>
                <a:latin typeface="Times New Roman"/>
                <a:ea typeface="Times New Roman"/>
                <a:cs typeface="Times New Roman"/>
              </a:rPr>
            </a:br>
            <a:r>
              <a:rPr lang="en-US" sz="3200" b="1" smtClean="0">
                <a:solidFill>
                  <a:srgbClr val="FF0000"/>
                </a:solidFill>
                <a:latin typeface="Times New Roman"/>
                <a:ea typeface="Times New Roman"/>
                <a:cs typeface="Times New Roman"/>
              </a:rPr>
              <a:t>5</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Thiếu</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sự</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quản</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lý</a:t>
            </a:r>
            <a:r>
              <a:rPr lang="en-US" sz="3200" dirty="0">
                <a:solidFill>
                  <a:srgbClr val="FF0000"/>
                </a:solidFill>
                <a:ea typeface="Calibri"/>
                <a:cs typeface="Times New Roman"/>
              </a:rPr>
              <a:t/>
            </a:r>
            <a:br>
              <a:rPr lang="en-US" sz="3200" dirty="0">
                <a:solidFill>
                  <a:srgbClr val="FF0000"/>
                </a:solidFill>
                <a:ea typeface="Calibri"/>
                <a:cs typeface="Times New Roman"/>
              </a:rPr>
            </a:br>
            <a:endParaRPr lang="en-US" sz="3200" dirty="0">
              <a:solidFill>
                <a:srgbClr val="FF0000"/>
              </a:solidFill>
            </a:endParaRPr>
          </a:p>
        </p:txBody>
      </p:sp>
      <p:sp>
        <p:nvSpPr>
          <p:cNvPr id="3" name="Content Placeholder 2"/>
          <p:cNvSpPr>
            <a:spLocks noGrp="1"/>
          </p:cNvSpPr>
          <p:nvPr>
            <p:ph idx="1"/>
          </p:nvPr>
        </p:nvSpPr>
        <p:spPr>
          <a:xfrm>
            <a:off x="457200" y="1600200"/>
            <a:ext cx="4495800" cy="4525963"/>
          </a:xfrm>
        </p:spPr>
        <p:txBody>
          <a:bodyPr>
            <a:normAutofit fontScale="85000" lnSpcReduction="20000"/>
          </a:bodyPr>
          <a:lstStyle/>
          <a:p>
            <a:pPr algn="just">
              <a:buNone/>
            </a:pPr>
            <a:r>
              <a:rPr lang="en-US" dirty="0" smtClean="0">
                <a:latin typeface="Times New Roman"/>
                <a:ea typeface="Times New Roman"/>
              </a:rPr>
              <a:t>		Cho </a:t>
            </a:r>
            <a:r>
              <a:rPr lang="en-US" dirty="0" err="1" smtClean="0">
                <a:latin typeface="Times New Roman"/>
                <a:ea typeface="Times New Roman"/>
              </a:rPr>
              <a:t>mãi</a:t>
            </a:r>
            <a:r>
              <a:rPr lang="en-US" dirty="0" smtClean="0">
                <a:latin typeface="Times New Roman"/>
                <a:ea typeface="Times New Roman"/>
              </a:rPr>
              <a:t> </a:t>
            </a:r>
            <a:r>
              <a:rPr lang="en-US" dirty="0" err="1" smtClean="0">
                <a:latin typeface="Times New Roman"/>
                <a:ea typeface="Times New Roman"/>
              </a:rPr>
              <a:t>đến</a:t>
            </a:r>
            <a:r>
              <a:rPr lang="en-US" dirty="0" smtClean="0">
                <a:latin typeface="Times New Roman"/>
                <a:ea typeface="Times New Roman"/>
              </a:rPr>
              <a:t> </a:t>
            </a:r>
            <a:r>
              <a:rPr lang="en-US" dirty="0" err="1" smtClean="0">
                <a:latin typeface="Times New Roman"/>
                <a:ea typeface="Times New Roman"/>
              </a:rPr>
              <a:t>năm</a:t>
            </a:r>
            <a:r>
              <a:rPr lang="en-US" dirty="0" smtClean="0">
                <a:latin typeface="Times New Roman"/>
                <a:ea typeface="Times New Roman"/>
              </a:rPr>
              <a:t> 2014, FDA </a:t>
            </a:r>
            <a:r>
              <a:rPr lang="en-US" dirty="0" err="1" smtClean="0">
                <a:latin typeface="Times New Roman"/>
                <a:ea typeface="Times New Roman"/>
              </a:rPr>
              <a:t>mới</a:t>
            </a:r>
            <a:r>
              <a:rPr lang="en-US" dirty="0" smtClean="0">
                <a:latin typeface="Times New Roman"/>
                <a:ea typeface="Times New Roman"/>
              </a:rPr>
              <a:t> </a:t>
            </a:r>
            <a:r>
              <a:rPr lang="en-US" dirty="0" err="1" smtClean="0">
                <a:latin typeface="Times New Roman"/>
                <a:ea typeface="Times New Roman"/>
              </a:rPr>
              <a:t>đưa</a:t>
            </a:r>
            <a:r>
              <a:rPr lang="en-US" dirty="0" smtClean="0">
                <a:latin typeface="Times New Roman"/>
                <a:ea typeface="Times New Roman"/>
              </a:rPr>
              <a:t> </a:t>
            </a:r>
            <a:r>
              <a:rPr lang="en-US" dirty="0" err="1" smtClean="0">
                <a:latin typeface="Times New Roman"/>
                <a:ea typeface="Times New Roman"/>
              </a:rPr>
              <a:t>ra</a:t>
            </a:r>
            <a:r>
              <a:rPr lang="en-US" dirty="0" smtClean="0">
                <a:latin typeface="Times New Roman"/>
                <a:ea typeface="Times New Roman"/>
              </a:rPr>
              <a:t> </a:t>
            </a:r>
            <a:r>
              <a:rPr lang="en-US" dirty="0" err="1" smtClean="0">
                <a:latin typeface="Times New Roman"/>
                <a:ea typeface="Times New Roman"/>
              </a:rPr>
              <a:t>những</a:t>
            </a:r>
            <a:r>
              <a:rPr lang="en-US" dirty="0" smtClean="0">
                <a:latin typeface="Times New Roman"/>
                <a:ea typeface="Times New Roman"/>
              </a:rPr>
              <a:t> qui </a:t>
            </a:r>
            <a:r>
              <a:rPr lang="en-US" dirty="0" err="1" smtClean="0">
                <a:latin typeface="Times New Roman"/>
                <a:ea typeface="Times New Roman"/>
              </a:rPr>
              <a:t>định</a:t>
            </a:r>
            <a:r>
              <a:rPr lang="en-US" dirty="0" smtClean="0">
                <a:latin typeface="Times New Roman"/>
                <a:ea typeface="Times New Roman"/>
              </a:rPr>
              <a:t> </a:t>
            </a:r>
            <a:r>
              <a:rPr lang="en-US" dirty="0" err="1" smtClean="0">
                <a:latin typeface="Times New Roman"/>
                <a:ea typeface="Times New Roman"/>
              </a:rPr>
              <a:t>về</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điện</a:t>
            </a:r>
            <a:r>
              <a:rPr lang="en-US" dirty="0" smtClean="0">
                <a:latin typeface="Times New Roman"/>
                <a:ea typeface="Times New Roman"/>
              </a:rPr>
              <a:t> </a:t>
            </a:r>
            <a:r>
              <a:rPr lang="en-US" dirty="0" err="1" smtClean="0">
                <a:latin typeface="Times New Roman"/>
                <a:ea typeface="Times New Roman"/>
              </a:rPr>
              <a:t>tử</a:t>
            </a:r>
            <a:r>
              <a:rPr lang="en-US" dirty="0" smtClean="0">
                <a:latin typeface="Times New Roman"/>
                <a:ea typeface="Times New Roman"/>
              </a:rPr>
              <a:t>, gel nicotine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tan, </a:t>
            </a:r>
            <a:r>
              <a:rPr lang="en-US" dirty="0" err="1" smtClean="0">
                <a:latin typeface="Times New Roman"/>
                <a:ea typeface="Times New Roman"/>
              </a:rPr>
              <a:t>cùng</a:t>
            </a:r>
            <a:r>
              <a:rPr lang="en-US" dirty="0" smtClean="0">
                <a:latin typeface="Times New Roman"/>
                <a:ea typeface="Times New Roman"/>
              </a:rPr>
              <a:t> </a:t>
            </a:r>
            <a:r>
              <a:rPr lang="en-US" dirty="0" err="1" smtClean="0">
                <a:latin typeface="Times New Roman"/>
                <a:ea typeface="Times New Roman"/>
              </a:rPr>
              <a:t>với</a:t>
            </a:r>
            <a:r>
              <a:rPr lang="en-US" dirty="0" smtClean="0">
                <a:latin typeface="Times New Roman"/>
                <a:ea typeface="Times New Roman"/>
              </a:rPr>
              <a:t> </a:t>
            </a:r>
            <a:r>
              <a:rPr lang="en-US" dirty="0" err="1" smtClean="0">
                <a:latin typeface="Times New Roman"/>
                <a:ea typeface="Times New Roman"/>
              </a:rPr>
              <a:t>một</a:t>
            </a:r>
            <a:r>
              <a:rPr lang="en-US" dirty="0" smtClean="0">
                <a:latin typeface="Times New Roman"/>
                <a:ea typeface="Times New Roman"/>
              </a:rPr>
              <a:t> </a:t>
            </a:r>
            <a:r>
              <a:rPr lang="en-US" dirty="0" err="1" smtClean="0">
                <a:latin typeface="Times New Roman"/>
                <a:ea typeface="Times New Roman"/>
              </a:rPr>
              <a:t>số</a:t>
            </a:r>
            <a:r>
              <a:rPr lang="en-US" dirty="0" smtClean="0">
                <a:latin typeface="Times New Roman"/>
                <a:ea typeface="Times New Roman"/>
              </a:rPr>
              <a:t> </a:t>
            </a:r>
            <a:r>
              <a:rPr lang="en-US" dirty="0" err="1" smtClean="0">
                <a:latin typeface="Times New Roman"/>
                <a:ea typeface="Times New Roman"/>
              </a:rPr>
              <a:t>sản</a:t>
            </a:r>
            <a:r>
              <a:rPr lang="en-US" dirty="0" smtClean="0">
                <a:latin typeface="Times New Roman"/>
                <a:ea typeface="Times New Roman"/>
              </a:rPr>
              <a:t> </a:t>
            </a:r>
            <a:r>
              <a:rPr lang="en-US" dirty="0" err="1" smtClean="0">
                <a:latin typeface="Times New Roman"/>
                <a:ea typeface="Times New Roman"/>
              </a:rPr>
              <a:t>phẩm</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khác</a:t>
            </a:r>
            <a:r>
              <a:rPr lang="en-US" dirty="0" smtClean="0">
                <a:latin typeface="Times New Roman"/>
                <a:ea typeface="Times New Roman"/>
              </a:rPr>
              <a:t> </a:t>
            </a:r>
            <a:r>
              <a:rPr lang="en-US" dirty="0" err="1" smtClean="0">
                <a:latin typeface="Times New Roman"/>
                <a:ea typeface="Times New Roman"/>
              </a:rPr>
              <a:t>mà</a:t>
            </a:r>
            <a:r>
              <a:rPr lang="en-US" dirty="0" smtClean="0">
                <a:latin typeface="Times New Roman"/>
                <a:ea typeface="Times New Roman"/>
              </a:rPr>
              <a:t> </a:t>
            </a:r>
            <a:r>
              <a:rPr lang="en-US" dirty="0" err="1" smtClean="0">
                <a:latin typeface="Times New Roman"/>
                <a:ea typeface="Times New Roman"/>
              </a:rPr>
              <a:t>trước</a:t>
            </a:r>
            <a:r>
              <a:rPr lang="en-US" dirty="0" smtClean="0">
                <a:latin typeface="Times New Roman"/>
                <a:ea typeface="Times New Roman"/>
              </a:rPr>
              <a:t> </a:t>
            </a:r>
            <a:r>
              <a:rPr lang="en-US" dirty="0" err="1" smtClean="0">
                <a:latin typeface="Times New Roman"/>
                <a:ea typeface="Times New Roman"/>
              </a:rPr>
              <a:t>đó</a:t>
            </a:r>
            <a:r>
              <a:rPr lang="en-US" dirty="0" smtClean="0">
                <a:latin typeface="Times New Roman"/>
                <a:ea typeface="Times New Roman"/>
              </a:rPr>
              <a:t> </a:t>
            </a:r>
            <a:r>
              <a:rPr lang="en-US" dirty="0" err="1" smtClean="0">
                <a:latin typeface="Times New Roman"/>
                <a:ea typeface="Times New Roman"/>
              </a:rPr>
              <a:t>chưa</a:t>
            </a:r>
            <a:r>
              <a:rPr lang="en-US" dirty="0" smtClean="0">
                <a:latin typeface="Times New Roman"/>
                <a:ea typeface="Times New Roman"/>
              </a:rPr>
              <a:t> </a:t>
            </a:r>
            <a:r>
              <a:rPr lang="en-US" dirty="0" err="1" smtClean="0">
                <a:latin typeface="Times New Roman"/>
                <a:ea typeface="Times New Roman"/>
              </a:rPr>
              <a:t>được</a:t>
            </a:r>
            <a:r>
              <a:rPr lang="en-US" dirty="0" smtClean="0">
                <a:latin typeface="Times New Roman"/>
                <a:ea typeface="Times New Roman"/>
              </a:rPr>
              <a:t> </a:t>
            </a:r>
            <a:r>
              <a:rPr lang="en-US" dirty="0" err="1" smtClean="0">
                <a:latin typeface="Times New Roman"/>
                <a:ea typeface="Times New Roman"/>
              </a:rPr>
              <a:t>quản</a:t>
            </a:r>
            <a:r>
              <a:rPr lang="en-US" dirty="0" smtClean="0">
                <a:latin typeface="Times New Roman"/>
                <a:ea typeface="Times New Roman"/>
              </a:rPr>
              <a:t> </a:t>
            </a:r>
            <a:r>
              <a:rPr lang="en-US" dirty="0" err="1" smtClean="0">
                <a:latin typeface="Times New Roman"/>
                <a:ea typeface="Times New Roman"/>
              </a:rPr>
              <a:t>lý</a:t>
            </a:r>
            <a:r>
              <a:rPr lang="en-US" dirty="0" smtClean="0">
                <a:latin typeface="Times New Roman"/>
                <a:ea typeface="Times New Roman"/>
              </a:rPr>
              <a:t>. Theo </a:t>
            </a:r>
            <a:r>
              <a:rPr lang="en-US" dirty="0" err="1" smtClean="0">
                <a:latin typeface="Times New Roman"/>
                <a:ea typeface="Times New Roman"/>
              </a:rPr>
              <a:t>những</a:t>
            </a:r>
            <a:r>
              <a:rPr lang="en-US" dirty="0" smtClean="0">
                <a:latin typeface="Times New Roman"/>
                <a:ea typeface="Times New Roman"/>
              </a:rPr>
              <a:t> qui </a:t>
            </a:r>
            <a:r>
              <a:rPr lang="en-US" dirty="0" err="1" smtClean="0">
                <a:latin typeface="Times New Roman"/>
                <a:ea typeface="Times New Roman"/>
              </a:rPr>
              <a:t>định</a:t>
            </a:r>
            <a:r>
              <a:rPr lang="en-US" dirty="0" smtClean="0">
                <a:latin typeface="Times New Roman"/>
                <a:ea typeface="Times New Roman"/>
              </a:rPr>
              <a:t> </a:t>
            </a:r>
            <a:r>
              <a:rPr lang="en-US" dirty="0" err="1" smtClean="0">
                <a:latin typeface="Times New Roman"/>
                <a:ea typeface="Times New Roman"/>
              </a:rPr>
              <a:t>này</a:t>
            </a:r>
            <a:r>
              <a:rPr lang="en-US" dirty="0" smtClean="0">
                <a:latin typeface="Times New Roman"/>
                <a:ea typeface="Times New Roman"/>
              </a:rPr>
              <a:t> </a:t>
            </a:r>
            <a:r>
              <a:rPr lang="en-US" dirty="0" err="1" smtClean="0">
                <a:latin typeface="Times New Roman"/>
                <a:ea typeface="Times New Roman"/>
              </a:rPr>
              <a:t>nhà</a:t>
            </a:r>
            <a:r>
              <a:rPr lang="en-US" dirty="0" smtClean="0">
                <a:latin typeface="Times New Roman"/>
                <a:ea typeface="Times New Roman"/>
              </a:rPr>
              <a:t> </a:t>
            </a:r>
            <a:r>
              <a:rPr lang="en-US" dirty="0" err="1" smtClean="0">
                <a:latin typeface="Times New Roman"/>
                <a:ea typeface="Times New Roman"/>
              </a:rPr>
              <a:t>sản</a:t>
            </a:r>
            <a:r>
              <a:rPr lang="en-US" dirty="0" smtClean="0">
                <a:latin typeface="Times New Roman"/>
                <a:ea typeface="Times New Roman"/>
              </a:rPr>
              <a:t> </a:t>
            </a:r>
            <a:r>
              <a:rPr lang="en-US" dirty="0" err="1" smtClean="0">
                <a:latin typeface="Times New Roman"/>
                <a:ea typeface="Times New Roman"/>
              </a:rPr>
              <a:t>xuất</a:t>
            </a:r>
            <a:r>
              <a:rPr lang="en-US" dirty="0" smtClean="0">
                <a:latin typeface="Times New Roman"/>
                <a:ea typeface="Times New Roman"/>
              </a:rPr>
              <a:t> </a:t>
            </a:r>
            <a:r>
              <a:rPr lang="en-US" dirty="0" err="1" smtClean="0">
                <a:latin typeface="Times New Roman"/>
                <a:ea typeface="Times New Roman"/>
              </a:rPr>
              <a:t>phải</a:t>
            </a:r>
            <a:r>
              <a:rPr lang="en-US" dirty="0" smtClean="0">
                <a:latin typeface="Times New Roman"/>
                <a:ea typeface="Times New Roman"/>
              </a:rPr>
              <a:t> </a:t>
            </a:r>
            <a:r>
              <a:rPr lang="en-US" dirty="0" err="1" smtClean="0">
                <a:latin typeface="Times New Roman"/>
                <a:ea typeface="Times New Roman"/>
              </a:rPr>
              <a:t>ghi</a:t>
            </a:r>
            <a:r>
              <a:rPr lang="en-US" dirty="0" smtClean="0">
                <a:latin typeface="Times New Roman"/>
                <a:ea typeface="Times New Roman"/>
              </a:rPr>
              <a:t> </a:t>
            </a:r>
            <a:r>
              <a:rPr lang="en-US" dirty="0" err="1" smtClean="0">
                <a:latin typeface="Times New Roman"/>
                <a:ea typeface="Times New Roman"/>
              </a:rPr>
              <a:t>rõ</a:t>
            </a:r>
            <a:r>
              <a:rPr lang="en-US" dirty="0" smtClean="0">
                <a:latin typeface="Times New Roman"/>
                <a:ea typeface="Times New Roman"/>
              </a:rPr>
              <a:t> </a:t>
            </a:r>
            <a:r>
              <a:rPr lang="en-US" dirty="0" err="1" smtClean="0">
                <a:latin typeface="Times New Roman"/>
                <a:ea typeface="Times New Roman"/>
              </a:rPr>
              <a:t>rất</a:t>
            </a:r>
            <a:r>
              <a:rPr lang="en-US" dirty="0" smtClean="0">
                <a:latin typeface="Times New Roman"/>
                <a:ea typeface="Times New Roman"/>
              </a:rPr>
              <a:t> </a:t>
            </a:r>
            <a:r>
              <a:rPr lang="en-US" dirty="0" err="1" smtClean="0">
                <a:latin typeface="Times New Roman"/>
                <a:ea typeface="Times New Roman"/>
              </a:rPr>
              <a:t>cả</a:t>
            </a:r>
            <a:r>
              <a:rPr lang="en-US" dirty="0" smtClean="0">
                <a:latin typeface="Times New Roman"/>
                <a:ea typeface="Times New Roman"/>
              </a:rPr>
              <a:t> </a:t>
            </a:r>
            <a:r>
              <a:rPr lang="en-US" dirty="0" err="1" smtClean="0">
                <a:latin typeface="Times New Roman"/>
                <a:ea typeface="Times New Roman"/>
              </a:rPr>
              <a:t>các</a:t>
            </a:r>
            <a:r>
              <a:rPr lang="en-US" dirty="0" smtClean="0">
                <a:latin typeface="Times New Roman"/>
                <a:ea typeface="Times New Roman"/>
              </a:rPr>
              <a:t> </a:t>
            </a:r>
            <a:r>
              <a:rPr lang="en-US" dirty="0" err="1" smtClean="0">
                <a:latin typeface="Times New Roman"/>
                <a:ea typeface="Times New Roman"/>
              </a:rPr>
              <a:t>thành</a:t>
            </a:r>
            <a:r>
              <a:rPr lang="en-US" dirty="0" smtClean="0">
                <a:latin typeface="Times New Roman"/>
                <a:ea typeface="Times New Roman"/>
              </a:rPr>
              <a:t> </a:t>
            </a:r>
            <a:r>
              <a:rPr lang="en-US" dirty="0" err="1" smtClean="0">
                <a:latin typeface="Times New Roman"/>
                <a:ea typeface="Times New Roman"/>
              </a:rPr>
              <a:t>phần</a:t>
            </a:r>
            <a:r>
              <a:rPr lang="en-US" dirty="0" smtClean="0">
                <a:latin typeface="Times New Roman"/>
                <a:ea typeface="Times New Roman"/>
              </a:rPr>
              <a:t> </a:t>
            </a:r>
            <a:r>
              <a:rPr lang="en-US" dirty="0" err="1" smtClean="0">
                <a:latin typeface="Times New Roman"/>
                <a:ea typeface="Times New Roman"/>
              </a:rPr>
              <a:t>có</a:t>
            </a:r>
            <a:r>
              <a:rPr lang="en-US" dirty="0" smtClean="0">
                <a:latin typeface="Times New Roman"/>
                <a:ea typeface="Times New Roman"/>
              </a:rPr>
              <a:t> </a:t>
            </a:r>
            <a:r>
              <a:rPr lang="en-US" dirty="0" err="1" smtClean="0">
                <a:latin typeface="Times New Roman"/>
                <a:ea typeface="Times New Roman"/>
              </a:rPr>
              <a:t>trong</a:t>
            </a:r>
            <a:r>
              <a:rPr lang="en-US" dirty="0" smtClean="0">
                <a:latin typeface="Times New Roman"/>
                <a:ea typeface="Times New Roman"/>
              </a:rPr>
              <a:t> </a:t>
            </a:r>
            <a:r>
              <a:rPr lang="en-US" dirty="0" err="1" smtClean="0">
                <a:latin typeface="Times New Roman"/>
                <a:ea typeface="Times New Roman"/>
              </a:rPr>
              <a:t>sản</a:t>
            </a:r>
            <a:r>
              <a:rPr lang="en-US" dirty="0" smtClean="0">
                <a:latin typeface="Times New Roman"/>
                <a:ea typeface="Times New Roman"/>
              </a:rPr>
              <a:t> </a:t>
            </a:r>
            <a:r>
              <a:rPr lang="en-US" dirty="0" err="1" smtClean="0">
                <a:latin typeface="Times New Roman"/>
                <a:ea typeface="Times New Roman"/>
              </a:rPr>
              <a:t>phẩm</a:t>
            </a:r>
            <a:r>
              <a:rPr lang="en-US" dirty="0" smtClean="0">
                <a:latin typeface="Times New Roman"/>
                <a:ea typeface="Times New Roman"/>
              </a:rPr>
              <a:t>,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phải</a:t>
            </a:r>
            <a:r>
              <a:rPr lang="en-US" dirty="0" smtClean="0">
                <a:latin typeface="Times New Roman"/>
                <a:ea typeface="Times New Roman"/>
              </a:rPr>
              <a:t> </a:t>
            </a:r>
            <a:r>
              <a:rPr lang="en-US" dirty="0" err="1" smtClean="0">
                <a:latin typeface="Times New Roman"/>
                <a:ea typeface="Times New Roman"/>
              </a:rPr>
              <a:t>được</a:t>
            </a:r>
            <a:r>
              <a:rPr lang="en-US" dirty="0" smtClean="0">
                <a:latin typeface="Times New Roman"/>
                <a:ea typeface="Times New Roman"/>
              </a:rPr>
              <a:t> </a:t>
            </a:r>
            <a:r>
              <a:rPr lang="en-US" dirty="0" err="1" smtClean="0">
                <a:latin typeface="Times New Roman"/>
                <a:ea typeface="Times New Roman"/>
              </a:rPr>
              <a:t>sự</a:t>
            </a:r>
            <a:r>
              <a:rPr lang="en-US" dirty="0" smtClean="0">
                <a:latin typeface="Times New Roman"/>
                <a:ea typeface="Times New Roman"/>
              </a:rPr>
              <a:t> </a:t>
            </a:r>
            <a:r>
              <a:rPr lang="en-US" dirty="0" err="1" smtClean="0">
                <a:latin typeface="Times New Roman"/>
                <a:ea typeface="Times New Roman"/>
              </a:rPr>
              <a:t>phê</a:t>
            </a:r>
            <a:r>
              <a:rPr lang="en-US" dirty="0" smtClean="0">
                <a:latin typeface="Times New Roman"/>
                <a:ea typeface="Times New Roman"/>
              </a:rPr>
              <a:t> </a:t>
            </a:r>
            <a:r>
              <a:rPr lang="en-US" dirty="0" err="1" smtClean="0">
                <a:latin typeface="Times New Roman"/>
                <a:ea typeface="Times New Roman"/>
              </a:rPr>
              <a:t>duyệt</a:t>
            </a:r>
            <a:r>
              <a:rPr lang="en-US" dirty="0" smtClean="0">
                <a:latin typeface="Times New Roman"/>
                <a:ea typeface="Times New Roman"/>
              </a:rPr>
              <a:t> </a:t>
            </a:r>
            <a:r>
              <a:rPr lang="en-US" dirty="0" err="1" smtClean="0">
                <a:latin typeface="Times New Roman"/>
                <a:ea typeface="Times New Roman"/>
              </a:rPr>
              <a:t>của</a:t>
            </a:r>
            <a:r>
              <a:rPr lang="en-US" dirty="0" smtClean="0">
                <a:latin typeface="Times New Roman"/>
                <a:ea typeface="Times New Roman"/>
              </a:rPr>
              <a:t> FDA </a:t>
            </a:r>
            <a:r>
              <a:rPr lang="en-US" dirty="0" err="1" smtClean="0">
                <a:latin typeface="Times New Roman"/>
                <a:ea typeface="Times New Roman"/>
              </a:rPr>
              <a:t>trước</a:t>
            </a:r>
            <a:r>
              <a:rPr lang="en-US" dirty="0" smtClean="0">
                <a:latin typeface="Times New Roman"/>
                <a:ea typeface="Times New Roman"/>
              </a:rPr>
              <a:t> </a:t>
            </a:r>
            <a:r>
              <a:rPr lang="en-US" dirty="0" err="1" smtClean="0">
                <a:latin typeface="Times New Roman"/>
                <a:ea typeface="Times New Roman"/>
              </a:rPr>
              <a:t>khi</a:t>
            </a:r>
            <a:r>
              <a:rPr lang="en-US" dirty="0" smtClean="0">
                <a:latin typeface="Times New Roman"/>
                <a:ea typeface="Times New Roman"/>
              </a:rPr>
              <a:t> </a:t>
            </a:r>
            <a:r>
              <a:rPr lang="en-US" dirty="0" err="1" smtClean="0">
                <a:latin typeface="Times New Roman"/>
                <a:ea typeface="Times New Roman"/>
              </a:rPr>
              <a:t>đưa</a:t>
            </a:r>
            <a:r>
              <a:rPr lang="en-US" dirty="0" smtClean="0">
                <a:latin typeface="Times New Roman"/>
                <a:ea typeface="Times New Roman"/>
              </a:rPr>
              <a:t> </a:t>
            </a:r>
            <a:r>
              <a:rPr lang="en-US" dirty="0" err="1" smtClean="0">
                <a:latin typeface="Times New Roman"/>
                <a:ea typeface="Times New Roman"/>
              </a:rPr>
              <a:t>ra</a:t>
            </a:r>
            <a:r>
              <a:rPr lang="en-US" dirty="0" smtClean="0">
                <a:latin typeface="Times New Roman"/>
                <a:ea typeface="Times New Roman"/>
              </a:rPr>
              <a:t> </a:t>
            </a:r>
            <a:r>
              <a:rPr lang="en-US" dirty="0" err="1" smtClean="0">
                <a:latin typeface="Times New Roman"/>
                <a:ea typeface="Times New Roman"/>
              </a:rPr>
              <a:t>thị</a:t>
            </a:r>
            <a:r>
              <a:rPr lang="en-US" dirty="0" smtClean="0">
                <a:latin typeface="Times New Roman"/>
                <a:ea typeface="Times New Roman"/>
              </a:rPr>
              <a:t> </a:t>
            </a:r>
            <a:r>
              <a:rPr lang="en-US" dirty="0" err="1" smtClean="0">
                <a:latin typeface="Times New Roman"/>
                <a:ea typeface="Times New Roman"/>
              </a:rPr>
              <a:t>trường</a:t>
            </a:r>
            <a:r>
              <a:rPr lang="en-US" dirty="0" smtClean="0">
                <a:latin typeface="Times New Roman"/>
                <a:ea typeface="Times New Roman"/>
              </a:rPr>
              <a:t>. </a:t>
            </a:r>
            <a:endParaRPr lang="en-US" dirty="0"/>
          </a:p>
        </p:txBody>
      </p:sp>
      <p:pic>
        <p:nvPicPr>
          <p:cNvPr id="16385" name="Picture 1" descr="D:\Minh Thái\2019\Thuốc lá\Tập huấn cai nghiện\giáo viên\images (5).jpg"/>
          <p:cNvPicPr>
            <a:picLocks noChangeAspect="1" noChangeArrowheads="1"/>
          </p:cNvPicPr>
          <p:nvPr/>
        </p:nvPicPr>
        <p:blipFill>
          <a:blip r:embed="rId2"/>
          <a:srcRect/>
          <a:stretch>
            <a:fillRect/>
          </a:stretch>
        </p:blipFill>
        <p:spPr bwMode="auto">
          <a:xfrm>
            <a:off x="5181600" y="2057400"/>
            <a:ext cx="3803542" cy="23622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latin typeface="Times New Roman"/>
                <a:ea typeface="Times New Roman"/>
                <a:cs typeface="Times New Roman"/>
              </a:rPr>
              <a:t>		</a:t>
            </a:r>
            <a:r>
              <a:rPr lang="en-US" dirty="0" err="1" smtClean="0">
                <a:latin typeface="Times New Roman"/>
                <a:ea typeface="Times New Roman"/>
                <a:cs typeface="Times New Roman"/>
              </a:rPr>
              <a:t>Ngoài</a:t>
            </a:r>
            <a:r>
              <a:rPr lang="en-US" dirty="0" smtClean="0">
                <a:latin typeface="Times New Roman"/>
                <a:ea typeface="Times New Roman"/>
                <a:cs typeface="Times New Roman"/>
              </a:rPr>
              <a:t> </a:t>
            </a:r>
            <a:r>
              <a:rPr lang="en-US" dirty="0" err="1" smtClean="0">
                <a:latin typeface="Times New Roman"/>
                <a:ea typeface="Times New Roman"/>
                <a:cs typeface="Times New Roman"/>
              </a:rPr>
              <a:t>ra</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được</a:t>
            </a:r>
            <a:r>
              <a:rPr lang="en-US" dirty="0" smtClean="0">
                <a:latin typeface="Times New Roman"/>
                <a:ea typeface="Times New Roman"/>
                <a:cs typeface="Times New Roman"/>
              </a:rPr>
              <a:t> </a:t>
            </a:r>
            <a:r>
              <a:rPr lang="en-US" dirty="0" err="1" smtClean="0">
                <a:latin typeface="Times New Roman"/>
                <a:ea typeface="Times New Roman"/>
                <a:cs typeface="Times New Roman"/>
              </a:rPr>
              <a:t>bán</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cho</a:t>
            </a:r>
            <a:r>
              <a:rPr lang="en-US" dirty="0" smtClean="0">
                <a:latin typeface="Times New Roman"/>
                <a:ea typeface="Times New Roman"/>
                <a:cs typeface="Times New Roman"/>
              </a:rPr>
              <a:t> </a:t>
            </a:r>
            <a:r>
              <a:rPr lang="en-US" dirty="0" err="1" smtClean="0">
                <a:latin typeface="Times New Roman"/>
                <a:ea typeface="Times New Roman"/>
                <a:cs typeface="Times New Roman"/>
              </a:rPr>
              <a:t>trẻ</a:t>
            </a:r>
            <a:r>
              <a:rPr lang="en-US" dirty="0" smtClean="0">
                <a:latin typeface="Times New Roman"/>
                <a:ea typeface="Times New Roman"/>
                <a:cs typeface="Times New Roman"/>
              </a:rPr>
              <a:t> </a:t>
            </a:r>
            <a:r>
              <a:rPr lang="en-US" dirty="0" err="1" smtClean="0">
                <a:latin typeface="Times New Roman"/>
                <a:ea typeface="Times New Roman"/>
                <a:cs typeface="Times New Roman"/>
              </a:rPr>
              <a:t>em</a:t>
            </a:r>
            <a:r>
              <a:rPr lang="en-US" dirty="0" smtClean="0">
                <a:latin typeface="Times New Roman"/>
                <a:ea typeface="Times New Roman"/>
                <a:cs typeface="Times New Roman"/>
              </a:rPr>
              <a:t> (qui </a:t>
            </a:r>
            <a:r>
              <a:rPr lang="en-US" dirty="0" err="1" smtClean="0">
                <a:latin typeface="Times New Roman"/>
                <a:ea typeface="Times New Roman"/>
                <a:cs typeface="Times New Roman"/>
              </a:rPr>
              <a:t>định</a:t>
            </a:r>
            <a:r>
              <a:rPr lang="en-US" dirty="0" smtClean="0">
                <a:latin typeface="Times New Roman"/>
                <a:ea typeface="Times New Roman"/>
                <a:cs typeface="Times New Roman"/>
              </a:rPr>
              <a:t> </a:t>
            </a:r>
            <a:r>
              <a:rPr lang="en-US" dirty="0" err="1" smtClean="0">
                <a:latin typeface="Times New Roman"/>
                <a:ea typeface="Times New Roman"/>
                <a:cs typeface="Times New Roman"/>
              </a:rPr>
              <a:t>cụ</a:t>
            </a:r>
            <a:r>
              <a:rPr lang="en-US" dirty="0" smtClean="0">
                <a:latin typeface="Times New Roman"/>
                <a:ea typeface="Times New Roman"/>
                <a:cs typeface="Times New Roman"/>
              </a:rPr>
              <a:t> </a:t>
            </a:r>
            <a:r>
              <a:rPr lang="en-US" dirty="0" err="1" smtClean="0">
                <a:latin typeface="Times New Roman"/>
                <a:ea typeface="Times New Roman"/>
                <a:cs typeface="Times New Roman"/>
              </a:rPr>
              <a:t>thể</a:t>
            </a:r>
            <a:r>
              <a:rPr lang="en-US" dirty="0" smtClean="0">
                <a:latin typeface="Times New Roman"/>
                <a:ea typeface="Times New Roman"/>
                <a:cs typeface="Times New Roman"/>
              </a:rPr>
              <a:t> </a:t>
            </a:r>
            <a:r>
              <a:rPr lang="en-US" dirty="0" err="1" smtClean="0">
                <a:latin typeface="Times New Roman"/>
                <a:ea typeface="Times New Roman"/>
                <a:cs typeface="Times New Roman"/>
              </a:rPr>
              <a:t>về</a:t>
            </a:r>
            <a:r>
              <a:rPr lang="en-US" dirty="0" smtClean="0">
                <a:latin typeface="Times New Roman"/>
                <a:ea typeface="Times New Roman"/>
                <a:cs typeface="Times New Roman"/>
              </a:rPr>
              <a:t> </a:t>
            </a:r>
            <a:r>
              <a:rPr lang="en-US" dirty="0" err="1" smtClean="0">
                <a:latin typeface="Times New Roman"/>
                <a:ea typeface="Times New Roman"/>
                <a:cs typeface="Times New Roman"/>
              </a:rPr>
              <a:t>tuổi</a:t>
            </a:r>
            <a:r>
              <a:rPr lang="en-US" dirty="0" smtClean="0">
                <a:latin typeface="Times New Roman"/>
                <a:ea typeface="Times New Roman"/>
                <a:cs typeface="Times New Roman"/>
              </a:rPr>
              <a:t> </a:t>
            </a:r>
            <a:r>
              <a:rPr lang="en-US" dirty="0" err="1" smtClean="0">
                <a:latin typeface="Times New Roman"/>
                <a:ea typeface="Times New Roman"/>
                <a:cs typeface="Times New Roman"/>
              </a:rPr>
              <a:t>tùy</a:t>
            </a:r>
            <a:r>
              <a:rPr lang="en-US" dirty="0" smtClean="0">
                <a:latin typeface="Times New Roman"/>
                <a:ea typeface="Times New Roman"/>
                <a:cs typeface="Times New Roman"/>
              </a:rPr>
              <a:t> </a:t>
            </a:r>
            <a:r>
              <a:rPr lang="en-US" dirty="0" err="1" smtClean="0">
                <a:latin typeface="Times New Roman"/>
                <a:ea typeface="Times New Roman"/>
                <a:cs typeface="Times New Roman"/>
              </a:rPr>
              <a:t>vào</a:t>
            </a:r>
            <a:r>
              <a:rPr lang="en-US" dirty="0" smtClean="0">
                <a:latin typeface="Times New Roman"/>
                <a:ea typeface="Times New Roman"/>
                <a:cs typeface="Times New Roman"/>
              </a:rPr>
              <a:t> </a:t>
            </a:r>
            <a:r>
              <a:rPr lang="en-US" dirty="0" err="1" smtClean="0">
                <a:latin typeface="Times New Roman"/>
                <a:ea typeface="Times New Roman"/>
                <a:cs typeface="Times New Roman"/>
              </a:rPr>
              <a:t>từng</a:t>
            </a:r>
            <a:r>
              <a:rPr lang="en-US" dirty="0" smtClean="0">
                <a:latin typeface="Times New Roman"/>
                <a:ea typeface="Times New Roman"/>
                <a:cs typeface="Times New Roman"/>
              </a:rPr>
              <a:t> bang), </a:t>
            </a:r>
            <a:r>
              <a:rPr lang="en-US" dirty="0" err="1" smtClean="0">
                <a:latin typeface="Times New Roman"/>
                <a:ea typeface="Times New Roman"/>
                <a:cs typeface="Times New Roman"/>
              </a:rPr>
              <a:t>và</a:t>
            </a:r>
            <a:r>
              <a:rPr lang="en-US" dirty="0" smtClean="0">
                <a:latin typeface="Times New Roman"/>
                <a:ea typeface="Times New Roman"/>
                <a:cs typeface="Times New Roman"/>
              </a:rPr>
              <a:t> </a:t>
            </a:r>
            <a:r>
              <a:rPr lang="en-US" dirty="0" err="1" smtClean="0">
                <a:latin typeface="Times New Roman"/>
                <a:ea typeface="Times New Roman"/>
                <a:cs typeface="Times New Roman"/>
              </a:rPr>
              <a:t>tất</a:t>
            </a:r>
            <a:r>
              <a:rPr lang="en-US" dirty="0" smtClean="0">
                <a:latin typeface="Times New Roman"/>
                <a:ea typeface="Times New Roman"/>
                <a:cs typeface="Times New Roman"/>
              </a:rPr>
              <a:t> </a:t>
            </a:r>
            <a:r>
              <a:rPr lang="en-US" dirty="0" err="1" smtClean="0">
                <a:latin typeface="Times New Roman"/>
                <a:ea typeface="Times New Roman"/>
                <a:cs typeface="Times New Roman"/>
              </a:rPr>
              <a:t>cả</a:t>
            </a:r>
            <a:r>
              <a:rPr lang="en-US" dirty="0" smtClean="0">
                <a:latin typeface="Times New Roman"/>
                <a:ea typeface="Times New Roman"/>
                <a:cs typeface="Times New Roman"/>
              </a:rPr>
              <a:t> </a:t>
            </a:r>
            <a:r>
              <a:rPr lang="en-US" dirty="0" err="1" smtClean="0">
                <a:latin typeface="Times New Roman"/>
                <a:ea typeface="Times New Roman"/>
                <a:cs typeface="Times New Roman"/>
              </a:rPr>
              <a:t>nhãn</a:t>
            </a:r>
            <a:r>
              <a:rPr lang="en-US" dirty="0" smtClean="0">
                <a:latin typeface="Times New Roman"/>
                <a:ea typeface="Times New Roman"/>
                <a:cs typeface="Times New Roman"/>
              </a:rPr>
              <a:t> </a:t>
            </a:r>
            <a:r>
              <a:rPr lang="en-US" dirty="0" err="1" smtClean="0">
                <a:latin typeface="Times New Roman"/>
                <a:ea typeface="Times New Roman"/>
                <a:cs typeface="Times New Roman"/>
              </a:rPr>
              <a:t>phải</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cảnh</a:t>
            </a:r>
            <a:r>
              <a:rPr lang="en-US" dirty="0" smtClean="0">
                <a:latin typeface="Times New Roman"/>
                <a:ea typeface="Times New Roman"/>
                <a:cs typeface="Times New Roman"/>
              </a:rPr>
              <a:t> </a:t>
            </a:r>
            <a:r>
              <a:rPr lang="en-US" dirty="0" err="1" smtClean="0">
                <a:latin typeface="Times New Roman"/>
                <a:ea typeface="Times New Roman"/>
                <a:cs typeface="Times New Roman"/>
              </a:rPr>
              <a:t>báo</a:t>
            </a:r>
            <a:r>
              <a:rPr lang="en-US" dirty="0" smtClean="0">
                <a:latin typeface="Times New Roman"/>
                <a:ea typeface="Times New Roman"/>
                <a:cs typeface="Times New Roman"/>
              </a:rPr>
              <a:t> </a:t>
            </a:r>
            <a:r>
              <a:rPr lang="en-US" dirty="0" err="1" smtClean="0">
                <a:latin typeface="Times New Roman"/>
                <a:ea typeface="Times New Roman"/>
                <a:cs typeface="Times New Roman"/>
              </a:rPr>
              <a:t>về</a:t>
            </a:r>
            <a:r>
              <a:rPr lang="en-US" dirty="0" smtClean="0">
                <a:latin typeface="Times New Roman"/>
                <a:ea typeface="Times New Roman"/>
                <a:cs typeface="Times New Roman"/>
              </a:rPr>
              <a:t> </a:t>
            </a:r>
            <a:r>
              <a:rPr lang="en-US" dirty="0" err="1" smtClean="0">
                <a:latin typeface="Times New Roman"/>
                <a:ea typeface="Times New Roman"/>
                <a:cs typeface="Times New Roman"/>
              </a:rPr>
              <a:t>sức</a:t>
            </a:r>
            <a:r>
              <a:rPr lang="en-US" dirty="0" smtClean="0">
                <a:latin typeface="Times New Roman"/>
                <a:ea typeface="Times New Roman"/>
                <a:cs typeface="Times New Roman"/>
              </a:rPr>
              <a:t> </a:t>
            </a:r>
            <a:r>
              <a:rPr lang="en-US" dirty="0" err="1" smtClean="0">
                <a:latin typeface="Times New Roman"/>
                <a:ea typeface="Times New Roman"/>
                <a:cs typeface="Times New Roman"/>
              </a:rPr>
              <a:t>khỏe</a:t>
            </a:r>
            <a:r>
              <a:rPr lang="en-US" dirty="0" smtClean="0">
                <a:latin typeface="Times New Roman"/>
                <a:ea typeface="Times New Roman"/>
                <a:cs typeface="Times New Roman"/>
              </a:rPr>
              <a:t>; </a:t>
            </a:r>
            <a:r>
              <a:rPr lang="en-US" dirty="0" err="1" smtClean="0">
                <a:latin typeface="Times New Roman"/>
                <a:ea typeface="Times New Roman"/>
                <a:cs typeface="Times New Roman"/>
              </a:rPr>
              <a:t>việc</a:t>
            </a:r>
            <a:r>
              <a:rPr lang="en-US" dirty="0" smtClean="0">
                <a:latin typeface="Times New Roman"/>
                <a:ea typeface="Times New Roman"/>
                <a:cs typeface="Times New Roman"/>
              </a:rPr>
              <a:t> </a:t>
            </a:r>
            <a:r>
              <a:rPr lang="en-US" dirty="0" err="1" smtClean="0">
                <a:latin typeface="Times New Roman"/>
                <a:ea typeface="Times New Roman"/>
                <a:cs typeface="Times New Roman"/>
              </a:rPr>
              <a:t>phát</a:t>
            </a:r>
            <a:r>
              <a:rPr lang="en-US" dirty="0" smtClean="0">
                <a:latin typeface="Times New Roman"/>
                <a:ea typeface="Times New Roman"/>
                <a:cs typeface="Times New Roman"/>
              </a:rPr>
              <a:t> </a:t>
            </a:r>
            <a:r>
              <a:rPr lang="en-US" dirty="0" err="1" smtClean="0">
                <a:latin typeface="Times New Roman"/>
                <a:ea typeface="Times New Roman"/>
                <a:cs typeface="Times New Roman"/>
              </a:rPr>
              <a:t>mẫu</a:t>
            </a:r>
            <a:r>
              <a:rPr lang="en-US" dirty="0" smtClean="0">
                <a:latin typeface="Times New Roman"/>
                <a:ea typeface="Times New Roman"/>
                <a:cs typeface="Times New Roman"/>
              </a:rPr>
              <a:t> </a:t>
            </a:r>
            <a:r>
              <a:rPr lang="en-US" dirty="0" err="1" smtClean="0">
                <a:latin typeface="Times New Roman"/>
                <a:ea typeface="Times New Roman"/>
                <a:cs typeface="Times New Roman"/>
              </a:rPr>
              <a:t>thử</a:t>
            </a:r>
            <a:r>
              <a:rPr lang="en-US" dirty="0" smtClean="0">
                <a:latin typeface="Times New Roman"/>
                <a:ea typeface="Times New Roman"/>
                <a:cs typeface="Times New Roman"/>
              </a:rPr>
              <a:t> </a:t>
            </a:r>
            <a:r>
              <a:rPr lang="en-US" dirty="0" err="1" smtClean="0">
                <a:latin typeface="Times New Roman"/>
                <a:ea typeface="Times New Roman"/>
                <a:cs typeface="Times New Roman"/>
              </a:rPr>
              <a:t>miễn</a:t>
            </a:r>
            <a:r>
              <a:rPr lang="en-US" dirty="0" smtClean="0">
                <a:latin typeface="Times New Roman"/>
                <a:ea typeface="Times New Roman"/>
                <a:cs typeface="Times New Roman"/>
              </a:rPr>
              <a:t> </a:t>
            </a:r>
            <a:r>
              <a:rPr lang="en-US" dirty="0" err="1" smtClean="0">
                <a:latin typeface="Times New Roman"/>
                <a:ea typeface="Times New Roman"/>
                <a:cs typeface="Times New Roman"/>
              </a:rPr>
              <a:t>phí</a:t>
            </a:r>
            <a:r>
              <a:rPr lang="en-US" dirty="0" smtClean="0">
                <a:latin typeface="Times New Roman"/>
                <a:ea typeface="Times New Roman"/>
                <a:cs typeface="Times New Roman"/>
              </a:rPr>
              <a:t> </a:t>
            </a:r>
            <a:r>
              <a:rPr lang="en-US" dirty="0" err="1" smtClean="0">
                <a:latin typeface="Times New Roman"/>
                <a:ea typeface="Times New Roman"/>
                <a:cs typeface="Times New Roman"/>
              </a:rPr>
              <a:t>và</a:t>
            </a:r>
            <a:r>
              <a:rPr lang="en-US" dirty="0" smtClean="0">
                <a:latin typeface="Times New Roman"/>
                <a:ea typeface="Times New Roman"/>
                <a:cs typeface="Times New Roman"/>
              </a:rPr>
              <a:t> </a:t>
            </a:r>
            <a:r>
              <a:rPr lang="en-US" dirty="0" err="1" smtClean="0">
                <a:latin typeface="Times New Roman"/>
                <a:ea typeface="Times New Roman"/>
                <a:cs typeface="Times New Roman"/>
              </a:rPr>
              <a:t>bán</a:t>
            </a:r>
            <a:r>
              <a:rPr lang="en-US" dirty="0" smtClean="0">
                <a:latin typeface="Times New Roman"/>
                <a:ea typeface="Times New Roman"/>
                <a:cs typeface="Times New Roman"/>
              </a:rPr>
              <a:t> </a:t>
            </a:r>
            <a:r>
              <a:rPr lang="en-US" dirty="0" err="1" smtClean="0">
                <a:latin typeface="Times New Roman"/>
                <a:ea typeface="Times New Roman"/>
                <a:cs typeface="Times New Roman"/>
              </a:rPr>
              <a:t>hàng</a:t>
            </a:r>
            <a:r>
              <a:rPr lang="en-US" dirty="0" smtClean="0">
                <a:latin typeface="Times New Roman"/>
                <a:ea typeface="Times New Roman"/>
                <a:cs typeface="Times New Roman"/>
              </a:rPr>
              <a:t> </a:t>
            </a:r>
            <a:r>
              <a:rPr lang="en-US" dirty="0" err="1" smtClean="0">
                <a:latin typeface="Times New Roman"/>
                <a:ea typeface="Times New Roman"/>
                <a:cs typeface="Times New Roman"/>
              </a:rPr>
              <a:t>bằng</a:t>
            </a:r>
            <a:r>
              <a:rPr lang="en-US" dirty="0" smtClean="0">
                <a:latin typeface="Times New Roman"/>
                <a:ea typeface="Times New Roman"/>
                <a:cs typeface="Times New Roman"/>
              </a:rPr>
              <a:t> </a:t>
            </a:r>
            <a:r>
              <a:rPr lang="en-US" dirty="0" err="1" smtClean="0">
                <a:latin typeface="Times New Roman"/>
                <a:ea typeface="Times New Roman"/>
                <a:cs typeface="Times New Roman"/>
              </a:rPr>
              <a:t>máy</a:t>
            </a:r>
            <a:r>
              <a:rPr lang="en-US" dirty="0" smtClean="0">
                <a:latin typeface="Times New Roman"/>
                <a:ea typeface="Times New Roman"/>
                <a:cs typeface="Times New Roman"/>
              </a:rPr>
              <a:t> </a:t>
            </a:r>
            <a:r>
              <a:rPr lang="en-US" dirty="0" err="1" smtClean="0">
                <a:latin typeface="Times New Roman"/>
                <a:ea typeface="Times New Roman"/>
                <a:cs typeface="Times New Roman"/>
              </a:rPr>
              <a:t>tự</a:t>
            </a:r>
            <a:r>
              <a:rPr lang="en-US" dirty="0" smtClean="0">
                <a:latin typeface="Times New Roman"/>
                <a:ea typeface="Times New Roman"/>
                <a:cs typeface="Times New Roman"/>
              </a:rPr>
              <a:t> </a:t>
            </a:r>
            <a:r>
              <a:rPr lang="en-US" dirty="0" err="1" smtClean="0">
                <a:latin typeface="Times New Roman"/>
                <a:ea typeface="Times New Roman"/>
                <a:cs typeface="Times New Roman"/>
              </a:rPr>
              <a:t>động</a:t>
            </a:r>
            <a:r>
              <a:rPr lang="en-US" dirty="0" smtClean="0">
                <a:latin typeface="Times New Roman"/>
                <a:ea typeface="Times New Roman"/>
                <a:cs typeface="Times New Roman"/>
              </a:rPr>
              <a:t> </a:t>
            </a:r>
            <a:r>
              <a:rPr lang="en-US" dirty="0" err="1" smtClean="0">
                <a:latin typeface="Times New Roman"/>
                <a:ea typeface="Times New Roman"/>
                <a:cs typeface="Times New Roman"/>
              </a:rPr>
              <a:t>cũng</a:t>
            </a:r>
            <a:r>
              <a:rPr lang="en-US" dirty="0" smtClean="0">
                <a:latin typeface="Times New Roman"/>
                <a:ea typeface="Times New Roman"/>
                <a:cs typeface="Times New Roman"/>
              </a:rPr>
              <a:t> </a:t>
            </a:r>
            <a:r>
              <a:rPr lang="en-US" dirty="0" err="1" smtClean="0">
                <a:latin typeface="Times New Roman"/>
                <a:ea typeface="Times New Roman"/>
                <a:cs typeface="Times New Roman"/>
              </a:rPr>
              <a:t>bị</a:t>
            </a:r>
            <a:r>
              <a:rPr lang="en-US" dirty="0" smtClean="0">
                <a:latin typeface="Times New Roman"/>
                <a:ea typeface="Times New Roman"/>
                <a:cs typeface="Times New Roman"/>
              </a:rPr>
              <a:t> </a:t>
            </a:r>
            <a:r>
              <a:rPr lang="en-US" dirty="0" err="1" smtClean="0">
                <a:latin typeface="Times New Roman"/>
                <a:ea typeface="Times New Roman"/>
                <a:cs typeface="Times New Roman"/>
              </a:rPr>
              <a:t>cấm</a:t>
            </a:r>
            <a:r>
              <a:rPr lang="en-US" dirty="0" smtClean="0">
                <a:latin typeface="Times New Roman"/>
                <a:ea typeface="Times New Roman"/>
                <a:cs typeface="Times New Roman"/>
              </a:rPr>
              <a:t>.</a:t>
            </a:r>
            <a:endParaRPr lang="en-US" dirty="0">
              <a:ea typeface="Calibri"/>
              <a:cs typeface="Times New Roman"/>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latin typeface="Times New Roman"/>
                <a:ea typeface="Times New Roman"/>
                <a:cs typeface="Times New Roman"/>
              </a:rPr>
              <a:t>		</a:t>
            </a:r>
            <a:r>
              <a:rPr lang="en-US" dirty="0" err="1" smtClean="0">
                <a:latin typeface="Times New Roman"/>
                <a:ea typeface="Times New Roman"/>
                <a:cs typeface="Times New Roman"/>
              </a:rPr>
              <a:t>Tuy</a:t>
            </a:r>
            <a:r>
              <a:rPr lang="en-US" dirty="0" smtClean="0">
                <a:latin typeface="Times New Roman"/>
                <a:ea typeface="Times New Roman"/>
                <a:cs typeface="Times New Roman"/>
              </a:rPr>
              <a:t> </a:t>
            </a:r>
            <a:r>
              <a:rPr lang="en-US" dirty="0" err="1" smtClean="0">
                <a:latin typeface="Times New Roman"/>
                <a:ea typeface="Times New Roman"/>
                <a:cs typeface="Times New Roman"/>
              </a:rPr>
              <a:t>nhiên</a:t>
            </a:r>
            <a:r>
              <a:rPr lang="en-US" dirty="0" smtClean="0">
                <a:latin typeface="Times New Roman"/>
                <a:ea typeface="Times New Roman"/>
                <a:cs typeface="Times New Roman"/>
              </a:rPr>
              <a:t>, </a:t>
            </a:r>
            <a:r>
              <a:rPr lang="en-US" dirty="0" err="1" smtClean="0">
                <a:latin typeface="Times New Roman"/>
                <a:ea typeface="Times New Roman"/>
                <a:cs typeface="Times New Roman"/>
              </a:rPr>
              <a:t>các</a:t>
            </a:r>
            <a:r>
              <a:rPr lang="en-US" dirty="0" smtClean="0">
                <a:latin typeface="Times New Roman"/>
                <a:ea typeface="Times New Roman"/>
                <a:cs typeface="Times New Roman"/>
              </a:rPr>
              <a:t> </a:t>
            </a:r>
            <a:r>
              <a:rPr lang="en-US" dirty="0" err="1" smtClean="0">
                <a:latin typeface="Times New Roman"/>
                <a:ea typeface="Times New Roman"/>
                <a:cs typeface="Times New Roman"/>
              </a:rPr>
              <a:t>nhà</a:t>
            </a:r>
            <a:r>
              <a:rPr lang="en-US" dirty="0" smtClean="0">
                <a:latin typeface="Times New Roman"/>
                <a:ea typeface="Times New Roman"/>
                <a:cs typeface="Times New Roman"/>
              </a:rPr>
              <a:t> </a:t>
            </a:r>
            <a:r>
              <a:rPr lang="en-US" dirty="0" err="1" smtClean="0">
                <a:latin typeface="Times New Roman"/>
                <a:ea typeface="Times New Roman"/>
                <a:cs typeface="Times New Roman"/>
              </a:rPr>
              <a:t>sản</a:t>
            </a:r>
            <a:r>
              <a:rPr lang="en-US" dirty="0" smtClean="0">
                <a:latin typeface="Times New Roman"/>
                <a:ea typeface="Times New Roman"/>
                <a:cs typeface="Times New Roman"/>
              </a:rPr>
              <a:t> </a:t>
            </a:r>
            <a:r>
              <a:rPr lang="en-US" dirty="0" err="1" smtClean="0">
                <a:latin typeface="Times New Roman"/>
                <a:ea typeface="Times New Roman"/>
                <a:cs typeface="Times New Roman"/>
              </a:rPr>
              <a:t>xuất</a:t>
            </a:r>
            <a:r>
              <a:rPr lang="en-US" dirty="0" smtClean="0">
                <a:latin typeface="Times New Roman"/>
                <a:ea typeface="Times New Roman"/>
                <a:cs typeface="Times New Roman"/>
              </a:rPr>
              <a:t> </a:t>
            </a:r>
            <a:r>
              <a:rPr lang="en-US" dirty="0" err="1" smtClean="0">
                <a:latin typeface="Times New Roman"/>
                <a:ea typeface="Times New Roman"/>
                <a:cs typeface="Times New Roman"/>
              </a:rPr>
              <a:t>lý</a:t>
            </a:r>
            <a:r>
              <a:rPr lang="en-US" dirty="0" smtClean="0">
                <a:latin typeface="Times New Roman"/>
                <a:ea typeface="Times New Roman"/>
                <a:cs typeface="Times New Roman"/>
              </a:rPr>
              <a:t> </a:t>
            </a:r>
            <a:r>
              <a:rPr lang="en-US" dirty="0" err="1" smtClean="0">
                <a:latin typeface="Times New Roman"/>
                <a:ea typeface="Times New Roman"/>
                <a:cs typeface="Times New Roman"/>
              </a:rPr>
              <a:t>luận</a:t>
            </a:r>
            <a:r>
              <a:rPr lang="en-US" dirty="0" smtClean="0">
                <a:latin typeface="Times New Roman"/>
                <a:ea typeface="Times New Roman"/>
                <a:cs typeface="Times New Roman"/>
              </a:rPr>
              <a:t> </a:t>
            </a:r>
            <a:r>
              <a:rPr lang="en-US" dirty="0" err="1" smtClean="0">
                <a:latin typeface="Times New Roman"/>
                <a:ea typeface="Times New Roman"/>
                <a:cs typeface="Times New Roman"/>
              </a:rPr>
              <a:t>rằng</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đơn</a:t>
            </a:r>
            <a:r>
              <a:rPr lang="en-US" dirty="0" smtClean="0">
                <a:latin typeface="Times New Roman"/>
                <a:ea typeface="Times New Roman"/>
                <a:cs typeface="Times New Roman"/>
              </a:rPr>
              <a:t> </a:t>
            </a:r>
            <a:r>
              <a:rPr lang="en-US" dirty="0" err="1" smtClean="0">
                <a:latin typeface="Times New Roman"/>
                <a:ea typeface="Times New Roman"/>
                <a:cs typeface="Times New Roman"/>
              </a:rPr>
              <a:t>thuần</a:t>
            </a:r>
            <a:r>
              <a:rPr lang="en-US" dirty="0" smtClean="0">
                <a:latin typeface="Times New Roman"/>
                <a:ea typeface="Times New Roman"/>
                <a:cs typeface="Times New Roman"/>
              </a:rPr>
              <a:t> </a:t>
            </a:r>
            <a:r>
              <a:rPr lang="en-US" dirty="0" err="1" smtClean="0">
                <a:latin typeface="Times New Roman"/>
                <a:ea typeface="Times New Roman"/>
                <a:cs typeface="Times New Roman"/>
              </a:rPr>
              <a:t>chỉ</a:t>
            </a:r>
            <a:r>
              <a:rPr lang="en-US" dirty="0" smtClean="0">
                <a:latin typeface="Times New Roman"/>
                <a:ea typeface="Times New Roman"/>
                <a:cs typeface="Times New Roman"/>
              </a:rPr>
              <a:t> </a:t>
            </a:r>
            <a:r>
              <a:rPr lang="en-US" dirty="0" err="1" smtClean="0">
                <a:latin typeface="Times New Roman"/>
                <a:ea typeface="Times New Roman"/>
                <a:cs typeface="Times New Roman"/>
              </a:rPr>
              <a:t>là</a:t>
            </a:r>
            <a:r>
              <a:rPr lang="en-US" dirty="0" smtClean="0">
                <a:latin typeface="Times New Roman"/>
                <a:ea typeface="Times New Roman"/>
                <a:cs typeface="Times New Roman"/>
              </a:rPr>
              <a:t> </a:t>
            </a:r>
            <a:r>
              <a:rPr lang="en-US" dirty="0" err="1" smtClean="0">
                <a:latin typeface="Times New Roman"/>
                <a:ea typeface="Times New Roman"/>
                <a:cs typeface="Times New Roman"/>
              </a:rPr>
              <a:t>giải</a:t>
            </a:r>
            <a:r>
              <a:rPr lang="en-US" dirty="0" smtClean="0">
                <a:latin typeface="Times New Roman"/>
                <a:ea typeface="Times New Roman"/>
                <a:cs typeface="Times New Roman"/>
              </a:rPr>
              <a:t> </a:t>
            </a:r>
            <a:r>
              <a:rPr lang="en-US" dirty="0" err="1" smtClean="0">
                <a:latin typeface="Times New Roman"/>
                <a:ea typeface="Times New Roman"/>
                <a:cs typeface="Times New Roman"/>
              </a:rPr>
              <a:t>trí</a:t>
            </a:r>
            <a:r>
              <a:rPr lang="en-US" dirty="0" smtClean="0">
                <a:latin typeface="Times New Roman"/>
                <a:ea typeface="Times New Roman"/>
                <a:cs typeface="Times New Roman"/>
              </a:rPr>
              <a:t> </a:t>
            </a:r>
            <a:r>
              <a:rPr lang="en-US" dirty="0" err="1" smtClean="0">
                <a:latin typeface="Times New Roman"/>
                <a:ea typeface="Times New Roman"/>
                <a:cs typeface="Times New Roman"/>
              </a:rPr>
              <a:t>và</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cần</a:t>
            </a:r>
            <a:r>
              <a:rPr lang="en-US" dirty="0" smtClean="0">
                <a:latin typeface="Times New Roman"/>
                <a:ea typeface="Times New Roman"/>
                <a:cs typeface="Times New Roman"/>
              </a:rPr>
              <a:t> </a:t>
            </a:r>
            <a:r>
              <a:rPr lang="en-US" dirty="0" err="1" smtClean="0">
                <a:latin typeface="Times New Roman"/>
                <a:ea typeface="Times New Roman"/>
                <a:cs typeface="Times New Roman"/>
              </a:rPr>
              <a:t>chịu</a:t>
            </a:r>
            <a:r>
              <a:rPr lang="en-US" dirty="0" smtClean="0">
                <a:latin typeface="Times New Roman"/>
                <a:ea typeface="Times New Roman"/>
                <a:cs typeface="Times New Roman"/>
              </a:rPr>
              <a:t> </a:t>
            </a:r>
            <a:r>
              <a:rPr lang="en-US" dirty="0" err="1" smtClean="0">
                <a:latin typeface="Times New Roman"/>
                <a:ea typeface="Times New Roman"/>
                <a:cs typeface="Times New Roman"/>
              </a:rPr>
              <a:t>sự</a:t>
            </a:r>
            <a:r>
              <a:rPr lang="en-US" dirty="0" smtClean="0">
                <a:latin typeface="Times New Roman"/>
                <a:ea typeface="Times New Roman"/>
                <a:cs typeface="Times New Roman"/>
              </a:rPr>
              <a:t> </a:t>
            </a:r>
            <a:r>
              <a:rPr lang="en-US" dirty="0" err="1" smtClean="0">
                <a:latin typeface="Times New Roman"/>
                <a:ea typeface="Times New Roman"/>
                <a:cs typeface="Times New Roman"/>
              </a:rPr>
              <a:t>quản</a:t>
            </a:r>
            <a:r>
              <a:rPr lang="en-US" dirty="0" smtClean="0">
                <a:latin typeface="Times New Roman"/>
                <a:ea typeface="Times New Roman"/>
                <a:cs typeface="Times New Roman"/>
              </a:rPr>
              <a:t> </a:t>
            </a:r>
            <a:r>
              <a:rPr lang="en-US" dirty="0" err="1" smtClean="0">
                <a:latin typeface="Times New Roman"/>
                <a:ea typeface="Times New Roman"/>
                <a:cs typeface="Times New Roman"/>
              </a:rPr>
              <a:t>lý</a:t>
            </a:r>
            <a:r>
              <a:rPr lang="en-US" dirty="0" smtClean="0">
                <a:latin typeface="Times New Roman"/>
                <a:ea typeface="Times New Roman"/>
                <a:cs typeface="Times New Roman"/>
              </a:rPr>
              <a:t> </a:t>
            </a:r>
            <a:r>
              <a:rPr lang="en-US" dirty="0" err="1" smtClean="0">
                <a:latin typeface="Times New Roman"/>
                <a:ea typeface="Times New Roman"/>
                <a:cs typeface="Times New Roman"/>
              </a:rPr>
              <a:t>của</a:t>
            </a:r>
            <a:r>
              <a:rPr lang="en-US" dirty="0" smtClean="0">
                <a:latin typeface="Times New Roman"/>
                <a:ea typeface="Times New Roman"/>
                <a:cs typeface="Times New Roman"/>
              </a:rPr>
              <a:t> FDA.</a:t>
            </a:r>
            <a:endParaRPr lang="en-US" dirty="0">
              <a:ea typeface="Calibri"/>
              <a:cs typeface="Times New Roman"/>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4419600" cy="4525963"/>
          </a:xfrm>
        </p:spPr>
        <p:txBody>
          <a:bodyPr/>
          <a:lstStyle/>
          <a:p>
            <a:pPr algn="just">
              <a:buNone/>
            </a:pPr>
            <a:r>
              <a:rPr lang="en-US" b="1" dirty="0" smtClean="0">
                <a:latin typeface="Times New Roman"/>
                <a:ea typeface="Times New Roman"/>
              </a:rPr>
              <a:t>		</a:t>
            </a:r>
            <a:r>
              <a:rPr lang="en-US" b="1" dirty="0" err="1" smtClean="0">
                <a:latin typeface="Times New Roman"/>
                <a:ea typeface="Times New Roman"/>
              </a:rPr>
              <a:t>Thuốc</a:t>
            </a:r>
            <a:r>
              <a:rPr lang="en-US" b="1" dirty="0" smtClean="0">
                <a:latin typeface="Times New Roman"/>
                <a:ea typeface="Times New Roman"/>
              </a:rPr>
              <a:t> </a:t>
            </a:r>
            <a:r>
              <a:rPr lang="en-US" b="1" dirty="0" err="1" smtClean="0">
                <a:latin typeface="Times New Roman"/>
                <a:ea typeface="Times New Roman"/>
              </a:rPr>
              <a:t>lá</a:t>
            </a:r>
            <a:r>
              <a:rPr lang="en-US" b="1" dirty="0" smtClean="0">
                <a:latin typeface="Times New Roman"/>
                <a:ea typeface="Times New Roman"/>
              </a:rPr>
              <a:t> </a:t>
            </a:r>
            <a:r>
              <a:rPr lang="en-US" b="1" dirty="0" err="1" smtClean="0">
                <a:latin typeface="Times New Roman"/>
                <a:ea typeface="Times New Roman"/>
              </a:rPr>
              <a:t>điện</a:t>
            </a:r>
            <a:r>
              <a:rPr lang="en-US" b="1" dirty="0" smtClean="0">
                <a:latin typeface="Times New Roman"/>
                <a:ea typeface="Times New Roman"/>
              </a:rPr>
              <a:t> </a:t>
            </a:r>
            <a:r>
              <a:rPr lang="en-US" b="1" dirty="0" err="1" smtClean="0">
                <a:latin typeface="Times New Roman"/>
                <a:ea typeface="Times New Roman"/>
              </a:rPr>
              <a:t>tử</a:t>
            </a:r>
            <a:r>
              <a:rPr lang="en-US" dirty="0" smtClean="0">
                <a:latin typeface="Times New Roman"/>
                <a:ea typeface="Times New Roman"/>
              </a:rPr>
              <a:t> </a:t>
            </a:r>
            <a:r>
              <a:rPr lang="en-US" dirty="0" err="1" smtClean="0">
                <a:latin typeface="Times New Roman"/>
                <a:ea typeface="Times New Roman"/>
              </a:rPr>
              <a:t>được</a:t>
            </a:r>
            <a:r>
              <a:rPr lang="en-US" dirty="0" smtClean="0">
                <a:latin typeface="Times New Roman"/>
                <a:ea typeface="Times New Roman"/>
              </a:rPr>
              <a:t> </a:t>
            </a:r>
            <a:r>
              <a:rPr lang="en-US" dirty="0" err="1" smtClean="0">
                <a:latin typeface="Times New Roman"/>
                <a:ea typeface="Times New Roman"/>
              </a:rPr>
              <a:t>sản</a:t>
            </a:r>
            <a:r>
              <a:rPr lang="en-US" dirty="0" smtClean="0">
                <a:latin typeface="Times New Roman"/>
                <a:ea typeface="Times New Roman"/>
              </a:rPr>
              <a:t> </a:t>
            </a:r>
            <a:r>
              <a:rPr lang="en-US" dirty="0" err="1" smtClean="0">
                <a:latin typeface="Times New Roman"/>
                <a:ea typeface="Times New Roman"/>
              </a:rPr>
              <a:t>xuất</a:t>
            </a:r>
            <a:r>
              <a:rPr lang="en-US" dirty="0" smtClean="0">
                <a:latin typeface="Times New Roman"/>
                <a:ea typeface="Times New Roman"/>
              </a:rPr>
              <a:t> </a:t>
            </a:r>
            <a:r>
              <a:rPr lang="en-US" dirty="0" err="1" smtClean="0">
                <a:latin typeface="Times New Roman"/>
                <a:ea typeface="Times New Roman"/>
              </a:rPr>
              <a:t>đầu</a:t>
            </a:r>
            <a:r>
              <a:rPr lang="en-US" dirty="0" smtClean="0">
                <a:latin typeface="Times New Roman"/>
                <a:ea typeface="Times New Roman"/>
              </a:rPr>
              <a:t> </a:t>
            </a:r>
            <a:r>
              <a:rPr lang="en-US" dirty="0" err="1" smtClean="0">
                <a:latin typeface="Times New Roman"/>
                <a:ea typeface="Times New Roman"/>
              </a:rPr>
              <a:t>tiên</a:t>
            </a:r>
            <a:r>
              <a:rPr lang="en-US" dirty="0" smtClean="0">
                <a:latin typeface="Times New Roman"/>
                <a:ea typeface="Times New Roman"/>
              </a:rPr>
              <a:t> ở </a:t>
            </a:r>
            <a:r>
              <a:rPr lang="en-US" dirty="0" err="1" smtClean="0">
                <a:latin typeface="Times New Roman"/>
                <a:ea typeface="Times New Roman"/>
              </a:rPr>
              <a:t>Trung</a:t>
            </a:r>
            <a:r>
              <a:rPr lang="en-US" dirty="0" smtClean="0">
                <a:latin typeface="Times New Roman"/>
                <a:ea typeface="Times New Roman"/>
              </a:rPr>
              <a:t> </a:t>
            </a:r>
            <a:r>
              <a:rPr lang="en-US" dirty="0" err="1" smtClean="0">
                <a:latin typeface="Times New Roman"/>
                <a:ea typeface="Times New Roman"/>
              </a:rPr>
              <a:t>Quốc</a:t>
            </a:r>
            <a:r>
              <a:rPr lang="en-US" dirty="0" smtClean="0">
                <a:latin typeface="Times New Roman"/>
                <a:ea typeface="Times New Roman"/>
              </a:rPr>
              <a:t>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được</a:t>
            </a:r>
            <a:r>
              <a:rPr lang="en-US" dirty="0" smtClean="0">
                <a:latin typeface="Times New Roman"/>
                <a:ea typeface="Times New Roman"/>
              </a:rPr>
              <a:t> </a:t>
            </a:r>
            <a:r>
              <a:rPr lang="en-US" dirty="0" err="1" smtClean="0">
                <a:latin typeface="Times New Roman"/>
                <a:ea typeface="Times New Roman"/>
              </a:rPr>
              <a:t>giới</a:t>
            </a:r>
            <a:r>
              <a:rPr lang="en-US" dirty="0" smtClean="0">
                <a:latin typeface="Times New Roman"/>
                <a:ea typeface="Times New Roman"/>
              </a:rPr>
              <a:t> </a:t>
            </a:r>
            <a:r>
              <a:rPr lang="en-US" dirty="0" err="1" smtClean="0">
                <a:latin typeface="Times New Roman"/>
                <a:ea typeface="Times New Roman"/>
              </a:rPr>
              <a:t>thiệu</a:t>
            </a:r>
            <a:r>
              <a:rPr lang="en-US" dirty="0" smtClean="0">
                <a:latin typeface="Times New Roman"/>
                <a:ea typeface="Times New Roman"/>
              </a:rPr>
              <a:t> </a:t>
            </a:r>
            <a:r>
              <a:rPr lang="en-US" dirty="0" err="1" smtClean="0">
                <a:latin typeface="Times New Roman"/>
                <a:ea typeface="Times New Roman"/>
              </a:rPr>
              <a:t>vào</a:t>
            </a:r>
            <a:r>
              <a:rPr lang="en-US" dirty="0" smtClean="0">
                <a:latin typeface="Times New Roman"/>
                <a:ea typeface="Times New Roman"/>
              </a:rPr>
              <a:t> </a:t>
            </a:r>
            <a:r>
              <a:rPr lang="en-US" dirty="0" err="1" smtClean="0">
                <a:latin typeface="Times New Roman"/>
                <a:ea typeface="Times New Roman"/>
              </a:rPr>
              <a:t>thị</a:t>
            </a:r>
            <a:r>
              <a:rPr lang="en-US" dirty="0" smtClean="0">
                <a:latin typeface="Times New Roman"/>
                <a:ea typeface="Times New Roman"/>
              </a:rPr>
              <a:t> </a:t>
            </a:r>
            <a:r>
              <a:rPr lang="en-US" dirty="0" err="1" smtClean="0">
                <a:latin typeface="Times New Roman"/>
                <a:ea typeface="Times New Roman"/>
              </a:rPr>
              <a:t>trường</a:t>
            </a:r>
            <a:r>
              <a:rPr lang="en-US" dirty="0" smtClean="0">
                <a:latin typeface="Times New Roman"/>
                <a:ea typeface="Times New Roman"/>
              </a:rPr>
              <a:t> </a:t>
            </a:r>
            <a:r>
              <a:rPr lang="en-US" dirty="0" err="1" smtClean="0">
                <a:latin typeface="Times New Roman"/>
                <a:ea typeface="Times New Roman"/>
              </a:rPr>
              <a:t>Mỹ</a:t>
            </a:r>
            <a:r>
              <a:rPr lang="en-US" dirty="0" smtClean="0">
                <a:latin typeface="Times New Roman"/>
                <a:ea typeface="Times New Roman"/>
              </a:rPr>
              <a:t> </a:t>
            </a:r>
            <a:r>
              <a:rPr lang="en-US" dirty="0" err="1" smtClean="0">
                <a:latin typeface="Times New Roman"/>
                <a:ea typeface="Times New Roman"/>
              </a:rPr>
              <a:t>năm</a:t>
            </a:r>
            <a:r>
              <a:rPr lang="en-US" dirty="0" smtClean="0">
                <a:latin typeface="Times New Roman"/>
                <a:ea typeface="Times New Roman"/>
              </a:rPr>
              <a:t> 2007. </a:t>
            </a:r>
            <a:r>
              <a:rPr lang="en-US" dirty="0" err="1" smtClean="0">
                <a:latin typeface="Times New Roman"/>
                <a:ea typeface="Times New Roman"/>
              </a:rPr>
              <a:t>Nhiều</a:t>
            </a:r>
            <a:r>
              <a:rPr lang="en-US" dirty="0" smtClean="0">
                <a:latin typeface="Times New Roman"/>
                <a:ea typeface="Times New Roman"/>
              </a:rPr>
              <a:t> </a:t>
            </a:r>
            <a:r>
              <a:rPr lang="en-US" dirty="0" err="1" smtClean="0">
                <a:latin typeface="Times New Roman"/>
                <a:ea typeface="Times New Roman"/>
              </a:rPr>
              <a:t>sản</a:t>
            </a:r>
            <a:r>
              <a:rPr lang="en-US" dirty="0" smtClean="0">
                <a:latin typeface="Times New Roman"/>
                <a:ea typeface="Times New Roman"/>
              </a:rPr>
              <a:t> </a:t>
            </a:r>
            <a:r>
              <a:rPr lang="en-US" dirty="0" err="1" smtClean="0">
                <a:latin typeface="Times New Roman"/>
                <a:ea typeface="Times New Roman"/>
              </a:rPr>
              <a:t>phẩm</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điện</a:t>
            </a:r>
            <a:r>
              <a:rPr lang="en-US" dirty="0" smtClean="0">
                <a:latin typeface="Times New Roman"/>
                <a:ea typeface="Times New Roman"/>
              </a:rPr>
              <a:t> </a:t>
            </a:r>
            <a:r>
              <a:rPr lang="en-US" dirty="0" err="1" smtClean="0">
                <a:latin typeface="Times New Roman"/>
                <a:ea typeface="Times New Roman"/>
              </a:rPr>
              <a:t>tử</a:t>
            </a:r>
            <a:r>
              <a:rPr lang="en-US" dirty="0" smtClean="0">
                <a:latin typeface="Times New Roman"/>
                <a:ea typeface="Times New Roman"/>
              </a:rPr>
              <a:t> </a:t>
            </a:r>
            <a:r>
              <a:rPr lang="en-US" dirty="0" err="1" smtClean="0">
                <a:latin typeface="Times New Roman"/>
                <a:ea typeface="Times New Roman"/>
              </a:rPr>
              <a:t>có</a:t>
            </a:r>
            <a:r>
              <a:rPr lang="en-US" dirty="0" smtClean="0">
                <a:latin typeface="Times New Roman"/>
                <a:ea typeface="Times New Roman"/>
              </a:rPr>
              <a:t> </a:t>
            </a:r>
            <a:r>
              <a:rPr lang="en-US" dirty="0" err="1" smtClean="0">
                <a:latin typeface="Times New Roman"/>
                <a:ea typeface="Times New Roman"/>
              </a:rPr>
              <a:t>hình</a:t>
            </a:r>
            <a:r>
              <a:rPr lang="en-US" dirty="0" smtClean="0">
                <a:latin typeface="Times New Roman"/>
                <a:ea typeface="Times New Roman"/>
              </a:rPr>
              <a:t> </a:t>
            </a:r>
            <a:r>
              <a:rPr lang="en-US" dirty="0" err="1" smtClean="0">
                <a:latin typeface="Times New Roman"/>
                <a:ea typeface="Times New Roman"/>
              </a:rPr>
              <a:t>thức</a:t>
            </a:r>
            <a:r>
              <a:rPr lang="en-US" dirty="0" smtClean="0">
                <a:latin typeface="Times New Roman"/>
                <a:ea typeface="Times New Roman"/>
              </a:rPr>
              <a:t> </a:t>
            </a:r>
            <a:r>
              <a:rPr lang="en-US" dirty="0" err="1" smtClean="0">
                <a:latin typeface="Times New Roman"/>
                <a:ea typeface="Times New Roman"/>
              </a:rPr>
              <a:t>rất</a:t>
            </a:r>
            <a:r>
              <a:rPr lang="en-US" dirty="0" smtClean="0">
                <a:latin typeface="Times New Roman"/>
                <a:ea typeface="Times New Roman"/>
              </a:rPr>
              <a:t> </a:t>
            </a:r>
            <a:r>
              <a:rPr lang="en-US" dirty="0" err="1" smtClean="0">
                <a:latin typeface="Times New Roman"/>
                <a:ea typeface="Times New Roman"/>
              </a:rPr>
              <a:t>dễ</a:t>
            </a:r>
            <a:r>
              <a:rPr lang="en-US" dirty="0" smtClean="0">
                <a:latin typeface="Times New Roman"/>
                <a:ea typeface="Times New Roman"/>
              </a:rPr>
              <a:t> </a:t>
            </a:r>
            <a:r>
              <a:rPr lang="en-US" dirty="0" err="1" smtClean="0">
                <a:latin typeface="Times New Roman"/>
                <a:ea typeface="Times New Roman"/>
              </a:rPr>
              <a:t>nhầm</a:t>
            </a:r>
            <a:r>
              <a:rPr lang="en-US" dirty="0" smtClean="0">
                <a:latin typeface="Times New Roman"/>
                <a:ea typeface="Times New Roman"/>
              </a:rPr>
              <a:t> </a:t>
            </a:r>
            <a:r>
              <a:rPr lang="en-US" dirty="0" err="1" smtClean="0">
                <a:latin typeface="Times New Roman"/>
                <a:ea typeface="Times New Roman"/>
              </a:rPr>
              <a:t>với</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điếu</a:t>
            </a:r>
            <a:r>
              <a:rPr lang="en-US" dirty="0" smtClean="0">
                <a:latin typeface="Times New Roman"/>
                <a:ea typeface="Times New Roman"/>
              </a:rPr>
              <a:t> </a:t>
            </a:r>
            <a:r>
              <a:rPr lang="en-US" dirty="0" err="1" smtClean="0">
                <a:latin typeface="Times New Roman"/>
                <a:ea typeface="Times New Roman"/>
              </a:rPr>
              <a:t>thông</a:t>
            </a:r>
            <a:r>
              <a:rPr lang="en-US" dirty="0" smtClean="0">
                <a:latin typeface="Times New Roman"/>
                <a:ea typeface="Times New Roman"/>
              </a:rPr>
              <a:t> </a:t>
            </a:r>
            <a:r>
              <a:rPr lang="en-US" dirty="0" err="1" smtClean="0">
                <a:latin typeface="Times New Roman"/>
                <a:ea typeface="Times New Roman"/>
              </a:rPr>
              <a:t>thường</a:t>
            </a:r>
            <a:r>
              <a:rPr lang="en-US" dirty="0" smtClean="0">
                <a:latin typeface="Times New Roman"/>
                <a:ea typeface="Times New Roman"/>
              </a:rPr>
              <a:t>.</a:t>
            </a:r>
            <a:endParaRPr lang="en-US" dirty="0"/>
          </a:p>
        </p:txBody>
      </p:sp>
      <p:pic>
        <p:nvPicPr>
          <p:cNvPr id="29697" name="Picture 1" descr="D:\Minh Thái\2019\Thuốc lá\Tập huấn cai nghiện\giáo viên\images.jpg"/>
          <p:cNvPicPr>
            <a:picLocks noChangeAspect="1" noChangeArrowheads="1"/>
          </p:cNvPicPr>
          <p:nvPr/>
        </p:nvPicPr>
        <p:blipFill>
          <a:blip r:embed="rId2"/>
          <a:srcRect/>
          <a:stretch>
            <a:fillRect/>
          </a:stretch>
        </p:blipFill>
        <p:spPr bwMode="auto">
          <a:xfrm>
            <a:off x="5105400" y="2286000"/>
            <a:ext cx="3890480" cy="24384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sz="3600" b="1" smtClean="0">
                <a:solidFill>
                  <a:srgbClr val="FF0000"/>
                </a:solidFill>
                <a:latin typeface="Times New Roman"/>
                <a:ea typeface="Times New Roman"/>
                <a:cs typeface="Times New Roman"/>
              </a:rPr>
              <a:t/>
            </a:r>
            <a:br>
              <a:rPr lang="en-US" sz="3600" b="1" smtClean="0">
                <a:solidFill>
                  <a:srgbClr val="FF0000"/>
                </a:solidFill>
                <a:latin typeface="Times New Roman"/>
                <a:ea typeface="Times New Roman"/>
                <a:cs typeface="Times New Roman"/>
              </a:rPr>
            </a:br>
            <a:r>
              <a:rPr lang="en-US" sz="3600" b="1" smtClean="0">
                <a:solidFill>
                  <a:srgbClr val="FF0000"/>
                </a:solidFill>
                <a:latin typeface="Times New Roman"/>
                <a:ea typeface="Times New Roman"/>
                <a:cs typeface="Times New Roman"/>
              </a:rPr>
              <a:t>6</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Có</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thể</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sử</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dụng</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nhiều</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lần</a:t>
            </a:r>
            <a:r>
              <a:rPr lang="en-US" dirty="0">
                <a:ea typeface="Calibri"/>
                <a:cs typeface="Times New Roman"/>
              </a:rPr>
              <a:t/>
            </a:r>
            <a:br>
              <a:rPr lang="en-US" dirty="0">
                <a:ea typeface="Calibri"/>
                <a:cs typeface="Times New Roman"/>
              </a:rPr>
            </a:br>
            <a:endParaRPr lang="en-US" dirty="0"/>
          </a:p>
        </p:txBody>
      </p:sp>
      <p:sp>
        <p:nvSpPr>
          <p:cNvPr id="3" name="Content Placeholder 2"/>
          <p:cNvSpPr>
            <a:spLocks noGrp="1"/>
          </p:cNvSpPr>
          <p:nvPr>
            <p:ph idx="1"/>
          </p:nvPr>
        </p:nvSpPr>
        <p:spPr/>
        <p:txBody>
          <a:bodyPr/>
          <a:lstStyle/>
          <a:p>
            <a:pPr algn="just">
              <a:buNone/>
            </a:pP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điện</a:t>
            </a:r>
            <a:r>
              <a:rPr lang="en-US" dirty="0" smtClean="0">
                <a:latin typeface="Times New Roman"/>
                <a:ea typeface="Times New Roman"/>
              </a:rPr>
              <a:t> </a:t>
            </a:r>
            <a:r>
              <a:rPr lang="en-US" dirty="0" err="1" smtClean="0">
                <a:latin typeface="Times New Roman"/>
                <a:ea typeface="Times New Roman"/>
              </a:rPr>
              <a:t>tử</a:t>
            </a:r>
            <a:r>
              <a:rPr lang="en-US" dirty="0" smtClean="0">
                <a:latin typeface="Times New Roman"/>
                <a:ea typeface="Times New Roman"/>
              </a:rPr>
              <a:t> </a:t>
            </a:r>
            <a:r>
              <a:rPr lang="en-US" dirty="0" err="1" smtClean="0">
                <a:latin typeface="Times New Roman"/>
                <a:ea typeface="Times New Roman"/>
              </a:rPr>
              <a:t>là</a:t>
            </a:r>
            <a:r>
              <a:rPr lang="en-US" dirty="0" smtClean="0">
                <a:latin typeface="Times New Roman"/>
                <a:ea typeface="Times New Roman"/>
              </a:rPr>
              <a:t> </a:t>
            </a:r>
            <a:r>
              <a:rPr lang="en-US" dirty="0" err="1" smtClean="0">
                <a:latin typeface="Times New Roman"/>
                <a:ea typeface="Times New Roman"/>
              </a:rPr>
              <a:t>thiết</a:t>
            </a:r>
            <a:r>
              <a:rPr lang="en-US" dirty="0" smtClean="0">
                <a:latin typeface="Times New Roman"/>
                <a:ea typeface="Times New Roman"/>
              </a:rPr>
              <a:t> </a:t>
            </a:r>
            <a:r>
              <a:rPr lang="en-US" dirty="0" err="1" smtClean="0">
                <a:latin typeface="Times New Roman"/>
                <a:ea typeface="Times New Roman"/>
              </a:rPr>
              <a:t>bị</a:t>
            </a:r>
            <a:r>
              <a:rPr lang="en-US" dirty="0" smtClean="0">
                <a:latin typeface="Times New Roman"/>
                <a:ea typeface="Times New Roman"/>
              </a:rPr>
              <a:t> </a:t>
            </a:r>
            <a:r>
              <a:rPr lang="en-US" dirty="0" err="1" smtClean="0">
                <a:latin typeface="Times New Roman"/>
                <a:ea typeface="Times New Roman"/>
              </a:rPr>
              <a:t>chạy</a:t>
            </a:r>
            <a:r>
              <a:rPr lang="en-US" dirty="0" smtClean="0">
                <a:latin typeface="Times New Roman"/>
                <a:ea typeface="Times New Roman"/>
              </a:rPr>
              <a:t> </a:t>
            </a:r>
            <a:r>
              <a:rPr lang="en-US" dirty="0" err="1" smtClean="0">
                <a:latin typeface="Times New Roman"/>
                <a:ea typeface="Times New Roman"/>
              </a:rPr>
              <a:t>bằng</a:t>
            </a:r>
            <a:r>
              <a:rPr lang="en-US" dirty="0" smtClean="0">
                <a:latin typeface="Times New Roman"/>
                <a:ea typeface="Times New Roman"/>
              </a:rPr>
              <a:t> pin,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nếu</a:t>
            </a:r>
            <a:r>
              <a:rPr lang="en-US" dirty="0" smtClean="0">
                <a:latin typeface="Times New Roman"/>
                <a:ea typeface="Times New Roman"/>
              </a:rPr>
              <a:t> </a:t>
            </a:r>
            <a:r>
              <a:rPr lang="en-US" dirty="0" err="1" smtClean="0">
                <a:latin typeface="Times New Roman"/>
                <a:ea typeface="Times New Roman"/>
              </a:rPr>
              <a:t>nhớ</a:t>
            </a:r>
            <a:r>
              <a:rPr lang="en-US" dirty="0" smtClean="0">
                <a:latin typeface="Times New Roman"/>
                <a:ea typeface="Times New Roman"/>
              </a:rPr>
              <a:t> </a:t>
            </a:r>
            <a:r>
              <a:rPr lang="en-US" dirty="0" err="1" smtClean="0">
                <a:latin typeface="Times New Roman"/>
                <a:ea typeface="Times New Roman"/>
              </a:rPr>
              <a:t>thay</a:t>
            </a:r>
            <a:r>
              <a:rPr lang="en-US" dirty="0" smtClean="0">
                <a:latin typeface="Times New Roman"/>
                <a:ea typeface="Times New Roman"/>
              </a:rPr>
              <a:t> pin </a:t>
            </a:r>
            <a:r>
              <a:rPr lang="en-US" dirty="0" err="1" smtClean="0">
                <a:latin typeface="Times New Roman"/>
                <a:ea typeface="Times New Roman"/>
              </a:rPr>
              <a:t>thì</a:t>
            </a:r>
            <a:r>
              <a:rPr lang="en-US" dirty="0" smtClean="0">
                <a:latin typeface="Times New Roman"/>
                <a:ea typeface="Times New Roman"/>
              </a:rPr>
              <a:t> </a:t>
            </a:r>
            <a:r>
              <a:rPr lang="en-US" dirty="0" err="1" smtClean="0">
                <a:latin typeface="Times New Roman"/>
                <a:ea typeface="Times New Roman"/>
              </a:rPr>
              <a:t>có</a:t>
            </a:r>
            <a:r>
              <a:rPr lang="en-US" dirty="0" smtClean="0">
                <a:latin typeface="Times New Roman"/>
                <a:ea typeface="Times New Roman"/>
              </a:rPr>
              <a:t> </a:t>
            </a:r>
            <a:r>
              <a:rPr lang="en-US" dirty="0" err="1" smtClean="0">
                <a:latin typeface="Times New Roman"/>
                <a:ea typeface="Times New Roman"/>
              </a:rPr>
              <a:t>thể</a:t>
            </a:r>
            <a:r>
              <a:rPr lang="en-US" dirty="0" smtClean="0">
                <a:latin typeface="Times New Roman"/>
                <a:ea typeface="Times New Roman"/>
              </a:rPr>
              <a:t> </a:t>
            </a:r>
            <a:r>
              <a:rPr lang="en-US" dirty="0" err="1" smtClean="0">
                <a:latin typeface="Times New Roman"/>
                <a:ea typeface="Times New Roman"/>
              </a:rPr>
              <a:t>sử</a:t>
            </a:r>
            <a:r>
              <a:rPr lang="en-US" dirty="0" smtClean="0">
                <a:latin typeface="Times New Roman"/>
                <a:ea typeface="Times New Roman"/>
              </a:rPr>
              <a:t> </a:t>
            </a:r>
            <a:r>
              <a:rPr lang="en-US" dirty="0" err="1" smtClean="0">
                <a:latin typeface="Times New Roman"/>
                <a:ea typeface="Times New Roman"/>
              </a:rPr>
              <a:t>dụng</a:t>
            </a:r>
            <a:r>
              <a:rPr lang="en-US" dirty="0" smtClean="0">
                <a:latin typeface="Times New Roman"/>
                <a:ea typeface="Times New Roman"/>
              </a:rPr>
              <a:t> </a:t>
            </a:r>
            <a:r>
              <a:rPr lang="en-US" dirty="0" err="1" smtClean="0">
                <a:latin typeface="Times New Roman"/>
                <a:ea typeface="Times New Roman"/>
              </a:rPr>
              <a:t>lại</a:t>
            </a:r>
            <a:r>
              <a:rPr lang="en-US" dirty="0" smtClean="0">
                <a:latin typeface="Times New Roman"/>
                <a:ea typeface="Times New Roman"/>
              </a:rPr>
              <a:t> </a:t>
            </a:r>
            <a:r>
              <a:rPr lang="en-US" dirty="0" err="1" smtClean="0">
                <a:latin typeface="Times New Roman"/>
                <a:ea typeface="Times New Roman"/>
              </a:rPr>
              <a:t>nhiều</a:t>
            </a:r>
            <a:r>
              <a:rPr lang="en-US" dirty="0" smtClean="0">
                <a:latin typeface="Times New Roman"/>
                <a:ea typeface="Times New Roman"/>
              </a:rPr>
              <a:t> </a:t>
            </a:r>
            <a:r>
              <a:rPr lang="en-US" dirty="0" err="1" smtClean="0">
                <a:latin typeface="Times New Roman"/>
                <a:ea typeface="Times New Roman"/>
              </a:rPr>
              <a:t>lần</a:t>
            </a:r>
            <a:r>
              <a:rPr lang="en-US" dirty="0" smtClean="0">
                <a:latin typeface="Times New Roman"/>
                <a:ea typeface="Times New Roman"/>
              </a:rPr>
              <a:t> (</a:t>
            </a:r>
            <a:r>
              <a:rPr lang="en-US" dirty="0" err="1" smtClean="0">
                <a:latin typeface="Times New Roman"/>
                <a:ea typeface="Times New Roman"/>
              </a:rPr>
              <a:t>mặc</a:t>
            </a:r>
            <a:r>
              <a:rPr lang="en-US" dirty="0" smtClean="0">
                <a:latin typeface="Times New Roman"/>
                <a:ea typeface="Times New Roman"/>
              </a:rPr>
              <a:t> </a:t>
            </a:r>
            <a:r>
              <a:rPr lang="en-US" dirty="0" err="1" smtClean="0">
                <a:latin typeface="Times New Roman"/>
                <a:ea typeface="Times New Roman"/>
              </a:rPr>
              <a:t>dù</a:t>
            </a:r>
            <a:r>
              <a:rPr lang="en-US" dirty="0" smtClean="0">
                <a:latin typeface="Times New Roman"/>
                <a:ea typeface="Times New Roman"/>
              </a:rPr>
              <a:t> </a:t>
            </a:r>
            <a:r>
              <a:rPr lang="en-US" dirty="0" err="1" smtClean="0">
                <a:latin typeface="Times New Roman"/>
                <a:ea typeface="Times New Roman"/>
              </a:rPr>
              <a:t>việc</a:t>
            </a:r>
            <a:r>
              <a:rPr lang="en-US" dirty="0" smtClean="0">
                <a:latin typeface="Times New Roman"/>
                <a:ea typeface="Times New Roman"/>
              </a:rPr>
              <a:t> </a:t>
            </a:r>
            <a:r>
              <a:rPr lang="en-US" dirty="0" err="1" smtClean="0">
                <a:latin typeface="Times New Roman"/>
                <a:ea typeface="Times New Roman"/>
              </a:rPr>
              <a:t>bảo</a:t>
            </a:r>
            <a:r>
              <a:rPr lang="en-US" dirty="0" smtClean="0">
                <a:latin typeface="Times New Roman"/>
                <a:ea typeface="Times New Roman"/>
              </a:rPr>
              <a:t> </a:t>
            </a:r>
            <a:r>
              <a:rPr lang="en-US" dirty="0" err="1" smtClean="0">
                <a:latin typeface="Times New Roman"/>
                <a:ea typeface="Times New Roman"/>
              </a:rPr>
              <a:t>dưỡng</a:t>
            </a:r>
            <a:r>
              <a:rPr lang="en-US" dirty="0" smtClean="0">
                <a:latin typeface="Times New Roman"/>
                <a:ea typeface="Times New Roman"/>
              </a:rPr>
              <a:t>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tuổi</a:t>
            </a:r>
            <a:r>
              <a:rPr lang="en-US" dirty="0" smtClean="0">
                <a:latin typeface="Times New Roman"/>
                <a:ea typeface="Times New Roman"/>
              </a:rPr>
              <a:t> </a:t>
            </a:r>
            <a:r>
              <a:rPr lang="en-US" dirty="0" err="1" smtClean="0">
                <a:latin typeface="Times New Roman"/>
                <a:ea typeface="Times New Roman"/>
              </a:rPr>
              <a:t>thọ</a:t>
            </a:r>
            <a:r>
              <a:rPr lang="en-US" dirty="0" smtClean="0">
                <a:latin typeface="Times New Roman"/>
                <a:ea typeface="Times New Roman"/>
              </a:rPr>
              <a:t> </a:t>
            </a:r>
            <a:r>
              <a:rPr lang="en-US" dirty="0" err="1" smtClean="0">
                <a:latin typeface="Times New Roman"/>
                <a:ea typeface="Times New Roman"/>
              </a:rPr>
              <a:t>sẽ</a:t>
            </a:r>
            <a:r>
              <a:rPr lang="en-US" dirty="0" smtClean="0">
                <a:latin typeface="Times New Roman"/>
                <a:ea typeface="Times New Roman"/>
              </a:rPr>
              <a:t> </a:t>
            </a:r>
            <a:r>
              <a:rPr lang="en-US" dirty="0" err="1" smtClean="0">
                <a:latin typeface="Times New Roman"/>
                <a:ea typeface="Times New Roman"/>
              </a:rPr>
              <a:t>tùy</a:t>
            </a:r>
            <a:r>
              <a:rPr lang="en-US" dirty="0" smtClean="0">
                <a:latin typeface="Times New Roman"/>
                <a:ea typeface="Times New Roman"/>
              </a:rPr>
              <a:t> </a:t>
            </a:r>
            <a:r>
              <a:rPr lang="en-US" dirty="0" err="1" smtClean="0">
                <a:latin typeface="Times New Roman"/>
                <a:ea typeface="Times New Roman"/>
              </a:rPr>
              <a:t>thuộc</a:t>
            </a:r>
            <a:r>
              <a:rPr lang="en-US" dirty="0" smtClean="0">
                <a:latin typeface="Times New Roman"/>
                <a:ea typeface="Times New Roman"/>
              </a:rPr>
              <a:t> </a:t>
            </a:r>
            <a:r>
              <a:rPr lang="en-US" dirty="0" err="1" smtClean="0">
                <a:latin typeface="Times New Roman"/>
                <a:ea typeface="Times New Roman"/>
              </a:rPr>
              <a:t>vào</a:t>
            </a:r>
            <a:r>
              <a:rPr lang="en-US" dirty="0" smtClean="0">
                <a:latin typeface="Times New Roman"/>
                <a:ea typeface="Times New Roman"/>
              </a:rPr>
              <a:t> </a:t>
            </a:r>
            <a:r>
              <a:rPr lang="en-US" dirty="0" err="1" smtClean="0">
                <a:latin typeface="Times New Roman"/>
                <a:ea typeface="Times New Roman"/>
              </a:rPr>
              <a:t>loại</a:t>
            </a:r>
            <a:r>
              <a:rPr lang="en-US" dirty="0" smtClean="0">
                <a:latin typeface="Times New Roman"/>
                <a:ea typeface="Times New Roman"/>
              </a:rPr>
              <a:t> </a:t>
            </a:r>
            <a:r>
              <a:rPr lang="en-US" dirty="0" err="1" smtClean="0">
                <a:latin typeface="Times New Roman"/>
                <a:ea typeface="Times New Roman"/>
              </a:rPr>
              <a:t>sản</a:t>
            </a:r>
            <a:r>
              <a:rPr lang="en-US" dirty="0" smtClean="0">
                <a:latin typeface="Times New Roman"/>
                <a:ea typeface="Times New Roman"/>
              </a:rPr>
              <a:t> </a:t>
            </a:r>
            <a:r>
              <a:rPr lang="en-US" dirty="0" err="1" smtClean="0">
                <a:latin typeface="Times New Roman"/>
                <a:ea typeface="Times New Roman"/>
              </a:rPr>
              <a:t>phẩm</a:t>
            </a:r>
            <a:r>
              <a:rPr lang="en-US" dirty="0" smtClean="0">
                <a:latin typeface="Times New Roman"/>
                <a:ea typeface="Times New Roman"/>
              </a:rPr>
              <a:t>).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giống</a:t>
            </a:r>
            <a:r>
              <a:rPr lang="en-US" dirty="0" smtClean="0">
                <a:latin typeface="Times New Roman"/>
                <a:ea typeface="Times New Roman"/>
              </a:rPr>
              <a:t> </a:t>
            </a:r>
            <a:r>
              <a:rPr lang="en-US" dirty="0" err="1" smtClean="0">
                <a:latin typeface="Times New Roman"/>
                <a:ea typeface="Times New Roman"/>
              </a:rPr>
              <a:t>như</a:t>
            </a:r>
            <a:r>
              <a:rPr lang="en-US" dirty="0" smtClean="0">
                <a:latin typeface="Times New Roman"/>
                <a:ea typeface="Times New Roman"/>
              </a:rPr>
              <a:t> </a:t>
            </a:r>
            <a:r>
              <a:rPr lang="en-US" dirty="0" err="1" smtClean="0">
                <a:latin typeface="Times New Roman"/>
                <a:ea typeface="Times New Roman"/>
              </a:rPr>
              <a:t>những</a:t>
            </a:r>
            <a:r>
              <a:rPr lang="en-US" dirty="0" smtClean="0">
                <a:latin typeface="Times New Roman"/>
                <a:ea typeface="Times New Roman"/>
              </a:rPr>
              <a:t> </a:t>
            </a:r>
            <a:r>
              <a:rPr lang="en-US" dirty="0" err="1" smtClean="0">
                <a:latin typeface="Times New Roman"/>
                <a:ea typeface="Times New Roman"/>
              </a:rPr>
              <a:t>thiết</a:t>
            </a:r>
            <a:r>
              <a:rPr lang="en-US" dirty="0" smtClean="0">
                <a:latin typeface="Times New Roman"/>
                <a:ea typeface="Times New Roman"/>
              </a:rPr>
              <a:t> </a:t>
            </a:r>
            <a:r>
              <a:rPr lang="en-US" dirty="0" err="1" smtClean="0">
                <a:latin typeface="Times New Roman"/>
                <a:ea typeface="Times New Roman"/>
              </a:rPr>
              <a:t>bị</a:t>
            </a:r>
            <a:r>
              <a:rPr lang="en-US" dirty="0" smtClean="0">
                <a:latin typeface="Times New Roman"/>
                <a:ea typeface="Times New Roman"/>
              </a:rPr>
              <a:t> </a:t>
            </a:r>
            <a:r>
              <a:rPr lang="en-US" dirty="0" err="1" smtClean="0">
                <a:latin typeface="Times New Roman"/>
                <a:ea typeface="Times New Roman"/>
              </a:rPr>
              <a:t>khác</a:t>
            </a:r>
            <a:r>
              <a:rPr lang="en-US" dirty="0" smtClean="0">
                <a:latin typeface="Times New Roman"/>
                <a:ea typeface="Times New Roman"/>
              </a:rPr>
              <a:t> </a:t>
            </a:r>
            <a:r>
              <a:rPr lang="en-US" dirty="0" err="1" smtClean="0">
                <a:latin typeface="Times New Roman"/>
                <a:ea typeface="Times New Roman"/>
              </a:rPr>
              <a:t>mà</a:t>
            </a:r>
            <a:r>
              <a:rPr lang="en-US" dirty="0" smtClean="0">
                <a:latin typeface="Times New Roman"/>
                <a:ea typeface="Times New Roman"/>
              </a:rPr>
              <a:t> </a:t>
            </a:r>
            <a:r>
              <a:rPr lang="en-US" dirty="0" err="1" smtClean="0">
                <a:latin typeface="Times New Roman"/>
                <a:ea typeface="Times New Roman"/>
              </a:rPr>
              <a:t>ta</a:t>
            </a:r>
            <a:r>
              <a:rPr lang="en-US" dirty="0" smtClean="0">
                <a:latin typeface="Times New Roman"/>
                <a:ea typeface="Times New Roman"/>
              </a:rPr>
              <a:t> </a:t>
            </a:r>
            <a:r>
              <a:rPr lang="en-US" dirty="0" err="1" smtClean="0">
                <a:latin typeface="Times New Roman"/>
                <a:ea typeface="Times New Roman"/>
              </a:rPr>
              <a:t>sử</a:t>
            </a:r>
            <a:r>
              <a:rPr lang="en-US" dirty="0" smtClean="0">
                <a:latin typeface="Times New Roman"/>
                <a:ea typeface="Times New Roman"/>
              </a:rPr>
              <a:t> </a:t>
            </a:r>
            <a:r>
              <a:rPr lang="en-US" dirty="0" err="1" smtClean="0">
                <a:latin typeface="Times New Roman"/>
                <a:ea typeface="Times New Roman"/>
              </a:rPr>
              <a:t>dụng</a:t>
            </a:r>
            <a:r>
              <a:rPr lang="en-US" dirty="0" smtClean="0">
                <a:latin typeface="Times New Roman"/>
                <a:ea typeface="Times New Roman"/>
              </a:rPr>
              <a:t> </a:t>
            </a:r>
            <a:r>
              <a:rPr lang="en-US" dirty="0" err="1" smtClean="0">
                <a:latin typeface="Times New Roman"/>
                <a:ea typeface="Times New Roman"/>
              </a:rPr>
              <a:t>mỗi</a:t>
            </a:r>
            <a:r>
              <a:rPr lang="en-US" dirty="0" smtClean="0">
                <a:latin typeface="Times New Roman"/>
                <a:ea typeface="Times New Roman"/>
              </a:rPr>
              <a:t> </a:t>
            </a:r>
            <a:r>
              <a:rPr lang="en-US" dirty="0" err="1" smtClean="0">
                <a:latin typeface="Times New Roman"/>
                <a:ea typeface="Times New Roman"/>
              </a:rPr>
              <a:t>ngày</a:t>
            </a:r>
            <a:r>
              <a:rPr lang="en-US" dirty="0" smtClean="0">
                <a:latin typeface="Times New Roman"/>
                <a:ea typeface="Times New Roman"/>
              </a:rPr>
              <a:t> (</a:t>
            </a:r>
            <a:r>
              <a:rPr lang="en-US" dirty="0" err="1" smtClean="0">
                <a:latin typeface="Times New Roman"/>
                <a:ea typeface="Times New Roman"/>
              </a:rPr>
              <a:t>như</a:t>
            </a:r>
            <a:r>
              <a:rPr lang="en-US" dirty="0" smtClean="0">
                <a:latin typeface="Times New Roman"/>
                <a:ea typeface="Times New Roman"/>
              </a:rPr>
              <a:t> smart phone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máy</a:t>
            </a:r>
            <a:r>
              <a:rPr lang="en-US" dirty="0" smtClean="0">
                <a:latin typeface="Times New Roman"/>
                <a:ea typeface="Times New Roman"/>
              </a:rPr>
              <a:t> </a:t>
            </a:r>
            <a:r>
              <a:rPr lang="en-US" dirty="0" err="1" smtClean="0">
                <a:latin typeface="Times New Roman"/>
                <a:ea typeface="Times New Roman"/>
              </a:rPr>
              <a:t>tính</a:t>
            </a:r>
            <a:r>
              <a:rPr lang="en-US" dirty="0" smtClean="0">
                <a:latin typeface="Times New Roman"/>
                <a:ea typeface="Times New Roman"/>
              </a:rPr>
              <a:t> </a:t>
            </a:r>
            <a:r>
              <a:rPr lang="en-US" dirty="0" err="1" smtClean="0">
                <a:latin typeface="Times New Roman"/>
                <a:ea typeface="Times New Roman"/>
              </a:rPr>
              <a:t>bảng</a:t>
            </a:r>
            <a:r>
              <a:rPr lang="en-US" dirty="0" smtClean="0">
                <a:latin typeface="Times New Roman"/>
                <a:ea typeface="Times New Roman"/>
              </a:rPr>
              <a:t>), </a:t>
            </a:r>
            <a:r>
              <a:rPr lang="en-US" dirty="0" err="1" smtClean="0">
                <a:latin typeface="Times New Roman"/>
                <a:ea typeface="Times New Roman"/>
              </a:rPr>
              <a:t>nhiều</a:t>
            </a:r>
            <a:r>
              <a:rPr lang="en-US" dirty="0" smtClean="0">
                <a:latin typeface="Times New Roman"/>
                <a:ea typeface="Times New Roman"/>
              </a:rPr>
              <a:t> </a:t>
            </a:r>
            <a:r>
              <a:rPr lang="en-US" dirty="0" err="1" smtClean="0">
                <a:latin typeface="Times New Roman"/>
                <a:ea typeface="Times New Roman"/>
              </a:rPr>
              <a:t>loại</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điện</a:t>
            </a:r>
            <a:r>
              <a:rPr lang="en-US" dirty="0" smtClean="0">
                <a:latin typeface="Times New Roman"/>
                <a:ea typeface="Times New Roman"/>
              </a:rPr>
              <a:t> </a:t>
            </a:r>
            <a:r>
              <a:rPr lang="en-US" dirty="0" err="1" smtClean="0">
                <a:latin typeface="Times New Roman"/>
                <a:ea typeface="Times New Roman"/>
              </a:rPr>
              <a:t>tử</a:t>
            </a:r>
            <a:r>
              <a:rPr lang="en-US" dirty="0" smtClean="0">
                <a:latin typeface="Times New Roman"/>
                <a:ea typeface="Times New Roman"/>
              </a:rPr>
              <a:t> </a:t>
            </a:r>
            <a:r>
              <a:rPr lang="en-US" dirty="0" err="1" smtClean="0">
                <a:latin typeface="Times New Roman"/>
                <a:ea typeface="Times New Roman"/>
              </a:rPr>
              <a:t>cũng</a:t>
            </a:r>
            <a:r>
              <a:rPr lang="en-US" dirty="0" smtClean="0">
                <a:latin typeface="Times New Roman"/>
                <a:ea typeface="Times New Roman"/>
              </a:rPr>
              <a:t> </a:t>
            </a:r>
            <a:r>
              <a:rPr lang="en-US" dirty="0" err="1" smtClean="0">
                <a:latin typeface="Times New Roman"/>
                <a:ea typeface="Times New Roman"/>
              </a:rPr>
              <a:t>được</a:t>
            </a:r>
            <a:r>
              <a:rPr lang="en-US" dirty="0" smtClean="0">
                <a:latin typeface="Times New Roman"/>
                <a:ea typeface="Times New Roman"/>
              </a:rPr>
              <a:t> </a:t>
            </a:r>
            <a:r>
              <a:rPr lang="en-US" dirty="0" err="1" smtClean="0">
                <a:latin typeface="Times New Roman"/>
                <a:ea typeface="Times New Roman"/>
              </a:rPr>
              <a:t>trang</a:t>
            </a:r>
            <a:r>
              <a:rPr lang="en-US" dirty="0" smtClean="0">
                <a:latin typeface="Times New Roman"/>
                <a:ea typeface="Times New Roman"/>
              </a:rPr>
              <a:t> </a:t>
            </a:r>
            <a:r>
              <a:rPr lang="en-US" dirty="0" err="1" smtClean="0">
                <a:latin typeface="Times New Roman"/>
                <a:ea typeface="Times New Roman"/>
              </a:rPr>
              <a:t>bị</a:t>
            </a:r>
            <a:r>
              <a:rPr lang="en-US" dirty="0" smtClean="0">
                <a:latin typeface="Times New Roman"/>
                <a:ea typeface="Times New Roman"/>
              </a:rPr>
              <a:t> </a:t>
            </a:r>
            <a:r>
              <a:rPr lang="en-US" dirty="0" err="1" smtClean="0">
                <a:latin typeface="Times New Roman"/>
                <a:ea typeface="Times New Roman"/>
              </a:rPr>
              <a:t>cổng</a:t>
            </a:r>
            <a:r>
              <a:rPr lang="en-US" dirty="0" smtClean="0">
                <a:latin typeface="Times New Roman"/>
                <a:ea typeface="Times New Roman"/>
              </a:rPr>
              <a:t> </a:t>
            </a:r>
            <a:r>
              <a:rPr lang="en-US" dirty="0" err="1" smtClean="0">
                <a:latin typeface="Times New Roman"/>
                <a:ea typeface="Times New Roman"/>
              </a:rPr>
              <a:t>sạc</a:t>
            </a:r>
            <a:r>
              <a:rPr lang="en-US" dirty="0" smtClean="0">
                <a:latin typeface="Times New Roman"/>
                <a:ea typeface="Times New Roman"/>
              </a:rPr>
              <a:t> USB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sạc</a:t>
            </a:r>
            <a:r>
              <a:rPr lang="en-US" dirty="0" smtClean="0">
                <a:latin typeface="Times New Roman"/>
                <a:ea typeface="Times New Roman"/>
              </a:rPr>
              <a:t> </a:t>
            </a:r>
            <a:r>
              <a:rPr lang="en-US" dirty="0" err="1" smtClean="0">
                <a:latin typeface="Times New Roman"/>
                <a:ea typeface="Times New Roman"/>
              </a:rPr>
              <a:t>xe</a:t>
            </a:r>
            <a:r>
              <a:rPr lang="en-US" dirty="0" smtClean="0">
                <a:latin typeface="Times New Roman"/>
                <a:ea typeface="Times New Roman"/>
              </a:rPr>
              <a:t> </a:t>
            </a:r>
            <a:r>
              <a:rPr lang="en-US" dirty="0" err="1" smtClean="0">
                <a:latin typeface="Times New Roman"/>
                <a:ea typeface="Times New Roman"/>
              </a:rPr>
              <a:t>hơi</a:t>
            </a:r>
            <a:r>
              <a:rPr lang="en-US" dirty="0" smtClean="0">
                <a:latin typeface="Times New Roman"/>
                <a:ea typeface="Times New Roman"/>
              </a:rPr>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chỉ</a:t>
            </a:r>
            <a:r>
              <a:rPr lang="en-US" dirty="0" smtClean="0">
                <a:latin typeface="Times New Roman"/>
                <a:ea typeface="Times New Roman"/>
                <a:cs typeface="Times New Roman"/>
              </a:rPr>
              <a:t> pin </a:t>
            </a:r>
            <a:r>
              <a:rPr lang="en-US" dirty="0" err="1" smtClean="0">
                <a:latin typeface="Times New Roman"/>
                <a:ea typeface="Times New Roman"/>
                <a:cs typeface="Times New Roman"/>
              </a:rPr>
              <a:t>sạc</a:t>
            </a:r>
            <a:r>
              <a:rPr lang="en-US" dirty="0" smtClean="0">
                <a:latin typeface="Times New Roman"/>
                <a:ea typeface="Times New Roman"/>
                <a:cs typeface="Times New Roman"/>
              </a:rPr>
              <a:t> </a:t>
            </a:r>
            <a:r>
              <a:rPr lang="en-US" dirty="0" err="1" smtClean="0">
                <a:latin typeface="Times New Roman"/>
                <a:ea typeface="Times New Roman"/>
                <a:cs typeface="Times New Roman"/>
              </a:rPr>
              <a:t>khiến</a:t>
            </a:r>
            <a:r>
              <a:rPr lang="en-US" dirty="0" smtClean="0">
                <a:latin typeface="Times New Roman"/>
                <a:ea typeface="Times New Roman"/>
                <a:cs typeface="Times New Roman"/>
              </a:rPr>
              <a:t> </a:t>
            </a:r>
            <a:r>
              <a:rPr lang="en-US" dirty="0" err="1" smtClean="0">
                <a:latin typeface="Times New Roman"/>
                <a:ea typeface="Times New Roman"/>
                <a:cs typeface="Times New Roman"/>
              </a:rPr>
              <a:t>cho</a:t>
            </a:r>
            <a:r>
              <a:rPr lang="en-US" dirty="0" smtClean="0">
                <a:latin typeface="Times New Roman"/>
                <a:ea typeface="Times New Roman"/>
                <a:cs typeface="Times New Roman"/>
              </a:rPr>
              <a:t> </a:t>
            </a:r>
            <a:r>
              <a:rPr lang="en-US" dirty="0" err="1" smtClean="0">
                <a:latin typeface="Times New Roman"/>
                <a:ea typeface="Times New Roman"/>
                <a:cs typeface="Times New Roman"/>
              </a:rPr>
              <a:t>thiết</a:t>
            </a:r>
            <a:r>
              <a:rPr lang="en-US" dirty="0" smtClean="0">
                <a:latin typeface="Times New Roman"/>
                <a:ea typeface="Times New Roman"/>
                <a:cs typeface="Times New Roman"/>
              </a:rPr>
              <a:t> </a:t>
            </a:r>
            <a:r>
              <a:rPr lang="en-US" dirty="0" err="1" smtClean="0">
                <a:latin typeface="Times New Roman"/>
                <a:ea typeface="Times New Roman"/>
                <a:cs typeface="Times New Roman"/>
              </a:rPr>
              <a:t>bị</a:t>
            </a:r>
            <a:r>
              <a:rPr lang="en-US" dirty="0" smtClean="0">
                <a:latin typeface="Times New Roman"/>
                <a:ea typeface="Times New Roman"/>
                <a:cs typeface="Times New Roman"/>
              </a:rPr>
              <a:t> </a:t>
            </a:r>
            <a:r>
              <a:rPr lang="en-US" dirty="0" err="1" smtClean="0">
                <a:latin typeface="Times New Roman"/>
                <a:ea typeface="Times New Roman"/>
                <a:cs typeface="Times New Roman"/>
              </a:rPr>
              <a:t>này</a:t>
            </a:r>
            <a:r>
              <a:rPr lang="en-US" dirty="0" smtClean="0">
                <a:latin typeface="Times New Roman"/>
                <a:ea typeface="Times New Roman"/>
                <a:cs typeface="Times New Roman"/>
              </a:rPr>
              <a:t> </a:t>
            </a:r>
            <a:r>
              <a:rPr lang="en-US" dirty="0" err="1" smtClean="0">
                <a:latin typeface="Times New Roman"/>
                <a:ea typeface="Times New Roman"/>
                <a:cs typeface="Times New Roman"/>
              </a:rPr>
              <a:t>dùng</a:t>
            </a:r>
            <a:r>
              <a:rPr lang="en-US" dirty="0" smtClean="0">
                <a:latin typeface="Times New Roman"/>
                <a:ea typeface="Times New Roman"/>
                <a:cs typeface="Times New Roman"/>
              </a:rPr>
              <a:t> </a:t>
            </a:r>
            <a:r>
              <a:rPr lang="en-US" dirty="0" err="1" smtClean="0">
                <a:latin typeface="Times New Roman"/>
                <a:ea typeface="Times New Roman"/>
                <a:cs typeface="Times New Roman"/>
              </a:rPr>
              <a:t>được</a:t>
            </a:r>
            <a:r>
              <a:rPr lang="en-US" dirty="0" smtClean="0">
                <a:latin typeface="Times New Roman"/>
                <a:ea typeface="Times New Roman"/>
                <a:cs typeface="Times New Roman"/>
              </a:rPr>
              <a:t> </a:t>
            </a:r>
            <a:r>
              <a:rPr lang="en-US" dirty="0" err="1" smtClean="0">
                <a:latin typeface="Times New Roman"/>
                <a:ea typeface="Times New Roman"/>
                <a:cs typeface="Times New Roman"/>
              </a:rPr>
              <a:t>nhiều</a:t>
            </a:r>
            <a:r>
              <a:rPr lang="en-US" dirty="0" smtClean="0">
                <a:latin typeface="Times New Roman"/>
                <a:ea typeface="Times New Roman"/>
                <a:cs typeface="Times New Roman"/>
              </a:rPr>
              <a:t> </a:t>
            </a:r>
            <a:r>
              <a:rPr lang="en-US" dirty="0" err="1" smtClean="0">
                <a:latin typeface="Times New Roman"/>
                <a:ea typeface="Times New Roman"/>
                <a:cs typeface="Times New Roman"/>
              </a:rPr>
              <a:t>lần</a:t>
            </a:r>
            <a:r>
              <a:rPr lang="en-US" dirty="0" smtClean="0">
                <a:latin typeface="Times New Roman"/>
                <a:ea typeface="Times New Roman"/>
                <a:cs typeface="Times New Roman"/>
              </a:rPr>
              <a:t>, </a:t>
            </a:r>
            <a:r>
              <a:rPr lang="en-US" dirty="0" err="1" smtClean="0">
                <a:latin typeface="Times New Roman"/>
                <a:ea typeface="Times New Roman"/>
                <a:cs typeface="Times New Roman"/>
              </a:rPr>
              <a:t>mà</a:t>
            </a:r>
            <a:r>
              <a:rPr lang="en-US" dirty="0" smtClean="0">
                <a:latin typeface="Times New Roman"/>
                <a:ea typeface="Times New Roman"/>
                <a:cs typeface="Times New Roman"/>
              </a:rPr>
              <a:t> </a:t>
            </a:r>
            <a:r>
              <a:rPr lang="en-US" dirty="0" err="1" smtClean="0">
                <a:latin typeface="Times New Roman"/>
                <a:ea typeface="Times New Roman"/>
                <a:cs typeface="Times New Roman"/>
              </a:rPr>
              <a:t>nhiều</a:t>
            </a:r>
            <a:r>
              <a:rPr lang="en-US" dirty="0" smtClean="0">
                <a:latin typeface="Times New Roman"/>
                <a:ea typeface="Times New Roman"/>
                <a:cs typeface="Times New Roman"/>
              </a:rPr>
              <a:t> </a:t>
            </a:r>
            <a:r>
              <a:rPr lang="en-US" dirty="0" err="1" smtClean="0">
                <a:latin typeface="Times New Roman"/>
                <a:ea typeface="Times New Roman"/>
                <a:cs typeface="Times New Roman"/>
              </a:rPr>
              <a:t>loại</a:t>
            </a:r>
            <a:r>
              <a:rPr lang="en-US" dirty="0" smtClean="0">
                <a:latin typeface="Times New Roman"/>
                <a:ea typeface="Times New Roman"/>
                <a:cs typeface="Times New Roman"/>
              </a:rPr>
              <a:t> </a:t>
            </a:r>
            <a:r>
              <a:rPr lang="en-US" dirty="0" err="1" smtClean="0">
                <a:latin typeface="Times New Roman"/>
                <a:ea typeface="Times New Roman"/>
                <a:cs typeface="Times New Roman"/>
              </a:rPr>
              <a:t>còn</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thể</a:t>
            </a:r>
            <a:r>
              <a:rPr lang="en-US" dirty="0" smtClean="0">
                <a:latin typeface="Times New Roman"/>
                <a:ea typeface="Times New Roman"/>
                <a:cs typeface="Times New Roman"/>
              </a:rPr>
              <a:t> </a:t>
            </a:r>
            <a:r>
              <a:rPr lang="en-US" dirty="0" err="1" smtClean="0">
                <a:latin typeface="Times New Roman"/>
                <a:ea typeface="Times New Roman"/>
                <a:cs typeface="Times New Roman"/>
              </a:rPr>
              <a:t>đổ</a:t>
            </a:r>
            <a:r>
              <a:rPr lang="en-US" dirty="0" smtClean="0">
                <a:latin typeface="Times New Roman"/>
                <a:ea typeface="Times New Roman"/>
                <a:cs typeface="Times New Roman"/>
              </a:rPr>
              <a:t> </a:t>
            </a:r>
            <a:r>
              <a:rPr lang="en-US" dirty="0" err="1" smtClean="0">
                <a:latin typeface="Times New Roman"/>
                <a:ea typeface="Times New Roman"/>
                <a:cs typeface="Times New Roman"/>
              </a:rPr>
              <a:t>đầy</a:t>
            </a:r>
            <a:r>
              <a:rPr lang="en-US" dirty="0" smtClean="0">
                <a:latin typeface="Times New Roman"/>
                <a:ea typeface="Times New Roman"/>
                <a:cs typeface="Times New Roman"/>
              </a:rPr>
              <a:t> </a:t>
            </a:r>
            <a:r>
              <a:rPr lang="en-US" dirty="0" err="1" smtClean="0">
                <a:latin typeface="Times New Roman"/>
                <a:ea typeface="Times New Roman"/>
                <a:cs typeface="Times New Roman"/>
              </a:rPr>
              <a:t>lại</a:t>
            </a:r>
            <a:r>
              <a:rPr lang="en-US" dirty="0" smtClean="0">
                <a:latin typeface="Times New Roman"/>
                <a:ea typeface="Times New Roman"/>
                <a:cs typeface="Times New Roman"/>
              </a:rPr>
              <a:t>. </a:t>
            </a:r>
            <a:r>
              <a:rPr lang="en-US" dirty="0" err="1" smtClean="0">
                <a:latin typeface="Times New Roman"/>
                <a:ea typeface="Times New Roman"/>
                <a:cs typeface="Times New Roman"/>
              </a:rPr>
              <a:t>Chất</a:t>
            </a:r>
            <a:r>
              <a:rPr lang="en-US" dirty="0" smtClean="0">
                <a:latin typeface="Times New Roman"/>
                <a:ea typeface="Times New Roman"/>
                <a:cs typeface="Times New Roman"/>
              </a:rPr>
              <a:t> </a:t>
            </a:r>
            <a:r>
              <a:rPr lang="en-US" dirty="0" err="1" smtClean="0">
                <a:latin typeface="Times New Roman"/>
                <a:ea typeface="Times New Roman"/>
                <a:cs typeface="Times New Roman"/>
              </a:rPr>
              <a:t>lỏng</a:t>
            </a:r>
            <a:r>
              <a:rPr lang="en-US" dirty="0" smtClean="0">
                <a:latin typeface="Times New Roman"/>
                <a:ea typeface="Times New Roman"/>
                <a:cs typeface="Times New Roman"/>
              </a:rPr>
              <a:t> </a:t>
            </a:r>
            <a:r>
              <a:rPr lang="en-US" dirty="0" err="1" smtClean="0">
                <a:latin typeface="Times New Roman"/>
                <a:ea typeface="Times New Roman"/>
                <a:cs typeface="Times New Roman"/>
              </a:rPr>
              <a:t>trong</a:t>
            </a:r>
            <a:r>
              <a:rPr lang="en-US" dirty="0" smtClean="0">
                <a:latin typeface="Times New Roman"/>
                <a:ea typeface="Times New Roman"/>
                <a:cs typeface="Times New Roman"/>
              </a:rPr>
              <a:t> </a:t>
            </a:r>
            <a:r>
              <a:rPr lang="en-US" dirty="0" err="1" smtClean="0">
                <a:latin typeface="Times New Roman"/>
                <a:ea typeface="Times New Roman"/>
                <a:cs typeface="Times New Roman"/>
              </a:rPr>
              <a:t>ống</a:t>
            </a:r>
            <a:r>
              <a:rPr lang="en-US" dirty="0" smtClean="0">
                <a:latin typeface="Times New Roman"/>
                <a:ea typeface="Times New Roman"/>
                <a:cs typeface="Times New Roman"/>
              </a:rPr>
              <a:t> </a:t>
            </a:r>
            <a:r>
              <a:rPr lang="en-US" dirty="0" err="1" smtClean="0">
                <a:latin typeface="Times New Roman"/>
                <a:ea typeface="Times New Roman"/>
                <a:cs typeface="Times New Roman"/>
              </a:rPr>
              <a:t>cần</a:t>
            </a:r>
            <a:r>
              <a:rPr lang="en-US" dirty="0" smtClean="0">
                <a:latin typeface="Times New Roman"/>
                <a:ea typeface="Times New Roman"/>
                <a:cs typeface="Times New Roman"/>
              </a:rPr>
              <a:t> </a:t>
            </a:r>
            <a:r>
              <a:rPr lang="en-US" dirty="0" err="1" smtClean="0">
                <a:latin typeface="Times New Roman"/>
                <a:ea typeface="Times New Roman"/>
                <a:cs typeface="Times New Roman"/>
              </a:rPr>
              <a:t>được</a:t>
            </a:r>
            <a:r>
              <a:rPr lang="en-US" dirty="0" smtClean="0">
                <a:latin typeface="Times New Roman"/>
                <a:ea typeface="Times New Roman"/>
                <a:cs typeface="Times New Roman"/>
              </a:rPr>
              <a:t> </a:t>
            </a:r>
            <a:r>
              <a:rPr lang="en-US" dirty="0" err="1" smtClean="0">
                <a:latin typeface="Times New Roman"/>
                <a:ea typeface="Times New Roman"/>
                <a:cs typeface="Times New Roman"/>
              </a:rPr>
              <a:t>đổ</a:t>
            </a:r>
            <a:r>
              <a:rPr lang="en-US" dirty="0" smtClean="0">
                <a:latin typeface="Times New Roman"/>
                <a:ea typeface="Times New Roman"/>
                <a:cs typeface="Times New Roman"/>
              </a:rPr>
              <a:t> </a:t>
            </a:r>
            <a:r>
              <a:rPr lang="en-US" dirty="0" err="1" smtClean="0">
                <a:latin typeface="Times New Roman"/>
                <a:ea typeface="Times New Roman"/>
                <a:cs typeface="Times New Roman"/>
              </a:rPr>
              <a:t>lại</a:t>
            </a:r>
            <a:r>
              <a:rPr lang="en-US" dirty="0" smtClean="0">
                <a:latin typeface="Times New Roman"/>
                <a:ea typeface="Times New Roman"/>
                <a:cs typeface="Times New Roman"/>
              </a:rPr>
              <a:t> </a:t>
            </a:r>
            <a:r>
              <a:rPr lang="en-US" dirty="0" err="1" smtClean="0">
                <a:latin typeface="Times New Roman"/>
                <a:ea typeface="Times New Roman"/>
                <a:cs typeface="Times New Roman"/>
              </a:rPr>
              <a:t>thường</a:t>
            </a:r>
            <a:r>
              <a:rPr lang="en-US" dirty="0" smtClean="0">
                <a:latin typeface="Times New Roman"/>
                <a:ea typeface="Times New Roman"/>
                <a:cs typeface="Times New Roman"/>
              </a:rPr>
              <a:t> </a:t>
            </a:r>
            <a:r>
              <a:rPr lang="en-US" dirty="0" err="1" smtClean="0">
                <a:latin typeface="Times New Roman"/>
                <a:ea typeface="Times New Roman"/>
                <a:cs typeface="Times New Roman"/>
              </a:rPr>
              <a:t>xuyên</a:t>
            </a:r>
            <a:r>
              <a:rPr lang="en-US" dirty="0" smtClean="0">
                <a:latin typeface="Times New Roman"/>
                <a:ea typeface="Times New Roman"/>
                <a:cs typeface="Times New Roman"/>
              </a:rPr>
              <a:t>, </a:t>
            </a:r>
            <a:r>
              <a:rPr lang="en-US" dirty="0" err="1" smtClean="0">
                <a:latin typeface="Times New Roman"/>
                <a:ea typeface="Times New Roman"/>
                <a:cs typeface="Times New Roman"/>
              </a:rPr>
              <a:t>bằng</a:t>
            </a:r>
            <a:r>
              <a:rPr lang="en-US" dirty="0" smtClean="0">
                <a:latin typeface="Times New Roman"/>
                <a:ea typeface="Times New Roman"/>
                <a:cs typeface="Times New Roman"/>
              </a:rPr>
              <a:t> </a:t>
            </a:r>
            <a:r>
              <a:rPr lang="en-US" dirty="0" err="1" smtClean="0">
                <a:latin typeface="Times New Roman"/>
                <a:ea typeface="Times New Roman"/>
                <a:cs typeface="Times New Roman"/>
              </a:rPr>
              <a:t>cách</a:t>
            </a:r>
            <a:r>
              <a:rPr lang="en-US" dirty="0" smtClean="0">
                <a:latin typeface="Times New Roman"/>
                <a:ea typeface="Times New Roman"/>
                <a:cs typeface="Times New Roman"/>
              </a:rPr>
              <a:t> </a:t>
            </a:r>
            <a:r>
              <a:rPr lang="en-US" dirty="0" err="1" smtClean="0">
                <a:latin typeface="Times New Roman"/>
                <a:ea typeface="Times New Roman"/>
                <a:cs typeface="Times New Roman"/>
              </a:rPr>
              <a:t>lắp</a:t>
            </a:r>
            <a:r>
              <a:rPr lang="en-US" dirty="0" smtClean="0">
                <a:latin typeface="Times New Roman"/>
                <a:ea typeface="Times New Roman"/>
                <a:cs typeface="Times New Roman"/>
              </a:rPr>
              <a:t> </a:t>
            </a:r>
            <a:r>
              <a:rPr lang="en-US" dirty="0" err="1" smtClean="0">
                <a:latin typeface="Times New Roman"/>
                <a:ea typeface="Times New Roman"/>
                <a:cs typeface="Times New Roman"/>
              </a:rPr>
              <a:t>ống</a:t>
            </a:r>
            <a:r>
              <a:rPr lang="en-US" dirty="0" smtClean="0">
                <a:latin typeface="Times New Roman"/>
                <a:ea typeface="Times New Roman"/>
                <a:cs typeface="Times New Roman"/>
              </a:rPr>
              <a:t> </a:t>
            </a:r>
            <a:r>
              <a:rPr lang="en-US" dirty="0" err="1" smtClean="0">
                <a:latin typeface="Times New Roman"/>
                <a:ea typeface="Times New Roman"/>
                <a:cs typeface="Times New Roman"/>
              </a:rPr>
              <a:t>mới</a:t>
            </a:r>
            <a:r>
              <a:rPr lang="en-US" dirty="0" smtClean="0">
                <a:latin typeface="Times New Roman"/>
                <a:ea typeface="Times New Roman"/>
                <a:cs typeface="Times New Roman"/>
              </a:rPr>
              <a:t> </a:t>
            </a:r>
            <a:r>
              <a:rPr lang="en-US" dirty="0" err="1" smtClean="0">
                <a:latin typeface="Times New Roman"/>
                <a:ea typeface="Times New Roman"/>
                <a:cs typeface="Times New Roman"/>
              </a:rPr>
              <a:t>hoặc</a:t>
            </a:r>
            <a:r>
              <a:rPr lang="en-US" dirty="0" smtClean="0">
                <a:latin typeface="Times New Roman"/>
                <a:ea typeface="Times New Roman"/>
                <a:cs typeface="Times New Roman"/>
              </a:rPr>
              <a:t> </a:t>
            </a:r>
            <a:r>
              <a:rPr lang="en-US" dirty="0" err="1" smtClean="0">
                <a:latin typeface="Times New Roman"/>
                <a:ea typeface="Times New Roman"/>
                <a:cs typeface="Times New Roman"/>
              </a:rPr>
              <a:t>đổ</a:t>
            </a:r>
            <a:r>
              <a:rPr lang="en-US" dirty="0" smtClean="0">
                <a:latin typeface="Times New Roman"/>
                <a:ea typeface="Times New Roman"/>
                <a:cs typeface="Times New Roman"/>
              </a:rPr>
              <a:t> </a:t>
            </a:r>
            <a:r>
              <a:rPr lang="en-US" dirty="0" err="1" smtClean="0">
                <a:latin typeface="Times New Roman"/>
                <a:ea typeface="Times New Roman"/>
                <a:cs typeface="Times New Roman"/>
              </a:rPr>
              <a:t>đầy</a:t>
            </a:r>
            <a:r>
              <a:rPr lang="en-US" dirty="0" smtClean="0">
                <a:latin typeface="Times New Roman"/>
                <a:ea typeface="Times New Roman"/>
                <a:cs typeface="Times New Roman"/>
              </a:rPr>
              <a:t> </a:t>
            </a:r>
            <a:r>
              <a:rPr lang="en-US" dirty="0" err="1" smtClean="0">
                <a:latin typeface="Times New Roman"/>
                <a:ea typeface="Times New Roman"/>
                <a:cs typeface="Times New Roman"/>
              </a:rPr>
              <a:t>lại</a:t>
            </a:r>
            <a:r>
              <a:rPr lang="en-US" dirty="0" smtClean="0">
                <a:latin typeface="Times New Roman"/>
                <a:ea typeface="Times New Roman"/>
                <a:cs typeface="Times New Roman"/>
              </a:rPr>
              <a:t> </a:t>
            </a:r>
            <a:r>
              <a:rPr lang="en-US" dirty="0" err="1" smtClean="0">
                <a:latin typeface="Times New Roman"/>
                <a:ea typeface="Times New Roman"/>
                <a:cs typeface="Times New Roman"/>
              </a:rPr>
              <a:t>khi</a:t>
            </a:r>
            <a:r>
              <a:rPr lang="en-US" dirty="0" smtClean="0">
                <a:latin typeface="Times New Roman"/>
                <a:ea typeface="Times New Roman"/>
                <a:cs typeface="Times New Roman"/>
              </a:rPr>
              <a:t> </a:t>
            </a:r>
            <a:r>
              <a:rPr lang="en-US" dirty="0" err="1" smtClean="0">
                <a:latin typeface="Times New Roman"/>
                <a:ea typeface="Times New Roman"/>
                <a:cs typeface="Times New Roman"/>
              </a:rPr>
              <a:t>ống</a:t>
            </a:r>
            <a:r>
              <a:rPr lang="en-US" dirty="0" smtClean="0">
                <a:latin typeface="Times New Roman"/>
                <a:ea typeface="Times New Roman"/>
                <a:cs typeface="Times New Roman"/>
              </a:rPr>
              <a:t> </a:t>
            </a:r>
            <a:r>
              <a:rPr lang="en-US" dirty="0" err="1" smtClean="0">
                <a:latin typeface="Times New Roman"/>
                <a:ea typeface="Times New Roman"/>
                <a:cs typeface="Times New Roman"/>
              </a:rPr>
              <a:t>đựng</a:t>
            </a:r>
            <a:r>
              <a:rPr lang="en-US" dirty="0" smtClean="0">
                <a:latin typeface="Times New Roman"/>
                <a:ea typeface="Times New Roman"/>
                <a:cs typeface="Times New Roman"/>
              </a:rPr>
              <a:t> </a:t>
            </a:r>
            <a:r>
              <a:rPr lang="en-US" dirty="0" err="1" smtClean="0">
                <a:latin typeface="Times New Roman"/>
                <a:ea typeface="Times New Roman"/>
                <a:cs typeface="Times New Roman"/>
              </a:rPr>
              <a:t>đã</a:t>
            </a:r>
            <a:r>
              <a:rPr lang="en-US" dirty="0" smtClean="0">
                <a:latin typeface="Times New Roman"/>
                <a:ea typeface="Times New Roman"/>
                <a:cs typeface="Times New Roman"/>
              </a:rPr>
              <a:t> </a:t>
            </a:r>
            <a:r>
              <a:rPr lang="en-US" dirty="0" err="1" smtClean="0">
                <a:latin typeface="Times New Roman"/>
                <a:ea typeface="Times New Roman"/>
                <a:cs typeface="Times New Roman"/>
              </a:rPr>
              <a:t>hết</a:t>
            </a:r>
            <a:r>
              <a:rPr lang="en-US" dirty="0" smtClean="0">
                <a:latin typeface="Times New Roman"/>
                <a:ea typeface="Times New Roman"/>
                <a:cs typeface="Times New Roman"/>
              </a:rPr>
              <a:t>.</a:t>
            </a:r>
            <a:endParaRPr lang="en-US" dirty="0">
              <a:ea typeface="Calibri"/>
              <a:cs typeface="Times New Roman"/>
            </a:endParaRP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Autofit/>
          </a:bodyPr>
          <a:lstStyle/>
          <a:p>
            <a:r>
              <a:rPr lang="en-US" sz="3200" b="1" dirty="0" smtClean="0">
                <a:solidFill>
                  <a:srgbClr val="FF0000"/>
                </a:solidFill>
                <a:latin typeface="Times New Roman"/>
                <a:ea typeface="Times New Roman"/>
                <a:cs typeface="Times New Roman"/>
              </a:rPr>
              <a:t>7. </a:t>
            </a:r>
            <a:r>
              <a:rPr lang="en-US" sz="3200" b="1" dirty="0" err="1" smtClean="0">
                <a:solidFill>
                  <a:srgbClr val="FF0000"/>
                </a:solidFill>
                <a:latin typeface="Times New Roman"/>
                <a:ea typeface="Times New Roman"/>
                <a:cs typeface="Times New Roman"/>
              </a:rPr>
              <a:t>Có</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thể</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ít</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tốn</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kém</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hơn</a:t>
            </a:r>
            <a:r>
              <a:rPr lang="en-US" sz="3200" b="1" dirty="0" smtClean="0">
                <a:solidFill>
                  <a:srgbClr val="FF0000"/>
                </a:solidFill>
                <a:latin typeface="Times New Roman"/>
                <a:ea typeface="Times New Roman"/>
                <a:cs typeface="Times New Roman"/>
              </a:rPr>
              <a:t> so </a:t>
            </a:r>
            <a:r>
              <a:rPr lang="en-US" sz="3200" b="1" dirty="0" err="1" smtClean="0">
                <a:solidFill>
                  <a:srgbClr val="FF0000"/>
                </a:solidFill>
                <a:latin typeface="Times New Roman"/>
                <a:ea typeface="Times New Roman"/>
                <a:cs typeface="Times New Roman"/>
              </a:rPr>
              <a:t>với</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thuốc</a:t>
            </a:r>
            <a:r>
              <a:rPr lang="en-US" sz="3200" b="1" dirty="0" smtClean="0">
                <a:solidFill>
                  <a:srgbClr val="FF0000"/>
                </a:solidFill>
                <a:latin typeface="Times New Roman"/>
                <a:ea typeface="Times New Roman"/>
                <a:cs typeface="Times New Roman"/>
              </a:rPr>
              <a:t> </a:t>
            </a:r>
            <a:r>
              <a:rPr lang="en-US" sz="3200" b="1" dirty="0" err="1" smtClean="0">
                <a:solidFill>
                  <a:srgbClr val="FF0000"/>
                </a:solidFill>
                <a:latin typeface="Times New Roman"/>
                <a:ea typeface="Times New Roman"/>
                <a:cs typeface="Times New Roman"/>
              </a:rPr>
              <a:t>lá</a:t>
            </a:r>
            <a:r>
              <a:rPr lang="en-US" sz="3200" dirty="0">
                <a:solidFill>
                  <a:srgbClr val="FF0000"/>
                </a:solidFill>
                <a:ea typeface="Calibri"/>
                <a:cs typeface="Times New Roman"/>
              </a:rPr>
              <a:t/>
            </a:r>
            <a:br>
              <a:rPr lang="en-US" sz="3200" dirty="0">
                <a:solidFill>
                  <a:srgbClr val="FF0000"/>
                </a:solidFill>
                <a:ea typeface="Calibri"/>
                <a:cs typeface="Times New Roman"/>
              </a:rPr>
            </a:br>
            <a:endParaRPr lang="en-US" sz="3200" dirty="0">
              <a:solidFill>
                <a:srgbClr val="FF0000"/>
              </a:solidFill>
            </a:endParaRPr>
          </a:p>
        </p:txBody>
      </p:sp>
      <p:sp>
        <p:nvSpPr>
          <p:cNvPr id="3" name="Content Placeholder 2"/>
          <p:cNvSpPr>
            <a:spLocks noGrp="1"/>
          </p:cNvSpPr>
          <p:nvPr>
            <p:ph idx="1"/>
          </p:nvPr>
        </p:nvSpPr>
        <p:spPr/>
        <p:txBody>
          <a:bodyPr/>
          <a:lstStyle/>
          <a:p>
            <a:pPr algn="just">
              <a:buNone/>
            </a:pPr>
            <a:r>
              <a:rPr lang="en-US" dirty="0" smtClean="0">
                <a:latin typeface="Times New Roman"/>
                <a:ea typeface="Times New Roman"/>
              </a:rPr>
              <a:t>		</a:t>
            </a:r>
            <a:r>
              <a:rPr lang="en-US" dirty="0" err="1" smtClean="0">
                <a:latin typeface="Times New Roman"/>
                <a:ea typeface="Times New Roman"/>
              </a:rPr>
              <a:t>Những</a:t>
            </a:r>
            <a:r>
              <a:rPr lang="en-US" dirty="0" smtClean="0">
                <a:latin typeface="Times New Roman"/>
                <a:ea typeface="Times New Roman"/>
              </a:rPr>
              <a:t> </a:t>
            </a:r>
            <a:r>
              <a:rPr lang="en-US" dirty="0" err="1" smtClean="0">
                <a:latin typeface="Times New Roman"/>
                <a:ea typeface="Times New Roman"/>
              </a:rPr>
              <a:t>người</a:t>
            </a:r>
            <a:r>
              <a:rPr lang="en-US" dirty="0" smtClean="0">
                <a:latin typeface="Times New Roman"/>
                <a:ea typeface="Times New Roman"/>
              </a:rPr>
              <a:t> </a:t>
            </a:r>
            <a:r>
              <a:rPr lang="en-US" dirty="0" err="1" smtClean="0">
                <a:latin typeface="Times New Roman"/>
                <a:ea typeface="Times New Roman"/>
              </a:rPr>
              <a:t>có</a:t>
            </a:r>
            <a:r>
              <a:rPr lang="en-US" dirty="0" smtClean="0">
                <a:latin typeface="Times New Roman"/>
                <a:ea typeface="Times New Roman"/>
              </a:rPr>
              <a:t> </a:t>
            </a:r>
            <a:r>
              <a:rPr lang="en-US" dirty="0" err="1" smtClean="0">
                <a:latin typeface="Times New Roman"/>
                <a:ea typeface="Times New Roman"/>
              </a:rPr>
              <a:t>thói</a:t>
            </a:r>
            <a:r>
              <a:rPr lang="en-US" dirty="0" smtClean="0">
                <a:latin typeface="Times New Roman"/>
                <a:ea typeface="Times New Roman"/>
              </a:rPr>
              <a:t> </a:t>
            </a:r>
            <a:r>
              <a:rPr lang="en-US" dirty="0" err="1" smtClean="0">
                <a:latin typeface="Times New Roman"/>
                <a:ea typeface="Times New Roman"/>
              </a:rPr>
              <a:t>quen</a:t>
            </a:r>
            <a:r>
              <a:rPr lang="en-US" dirty="0" smtClean="0">
                <a:latin typeface="Times New Roman"/>
                <a:ea typeface="Times New Roman"/>
              </a:rPr>
              <a:t> </a:t>
            </a:r>
            <a:r>
              <a:rPr lang="en-US" dirty="0" err="1" smtClean="0">
                <a:latin typeface="Times New Roman"/>
                <a:ea typeface="Times New Roman"/>
              </a:rPr>
              <a:t>hút</a:t>
            </a:r>
            <a:r>
              <a:rPr lang="en-US" dirty="0" smtClean="0">
                <a:latin typeface="Times New Roman"/>
                <a:ea typeface="Times New Roman"/>
              </a:rPr>
              <a:t> </a:t>
            </a:r>
            <a:r>
              <a:rPr lang="en-US" dirty="0" err="1" smtClean="0">
                <a:latin typeface="Times New Roman"/>
                <a:ea typeface="Times New Roman"/>
              </a:rPr>
              <a:t>hết</a:t>
            </a:r>
            <a:r>
              <a:rPr lang="en-US" dirty="0" smtClean="0">
                <a:latin typeface="Times New Roman"/>
                <a:ea typeface="Times New Roman"/>
              </a:rPr>
              <a:t> </a:t>
            </a:r>
            <a:r>
              <a:rPr lang="en-US" dirty="0" err="1" smtClean="0">
                <a:latin typeface="Times New Roman"/>
                <a:ea typeface="Times New Roman"/>
              </a:rPr>
              <a:t>một</a:t>
            </a:r>
            <a:r>
              <a:rPr lang="en-US" dirty="0" smtClean="0">
                <a:latin typeface="Times New Roman"/>
                <a:ea typeface="Times New Roman"/>
              </a:rPr>
              <a:t> </a:t>
            </a:r>
            <a:r>
              <a:rPr lang="en-US" dirty="0" err="1" smtClean="0">
                <a:latin typeface="Times New Roman"/>
                <a:ea typeface="Times New Roman"/>
              </a:rPr>
              <a:t>bao</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mỗi</a:t>
            </a:r>
            <a:r>
              <a:rPr lang="en-US" dirty="0" smtClean="0">
                <a:latin typeface="Times New Roman"/>
                <a:ea typeface="Times New Roman"/>
              </a:rPr>
              <a:t> </a:t>
            </a:r>
            <a:r>
              <a:rPr lang="en-US" dirty="0" err="1" smtClean="0">
                <a:latin typeface="Times New Roman"/>
                <a:ea typeface="Times New Roman"/>
              </a:rPr>
              <a:t>ngày</a:t>
            </a:r>
            <a:r>
              <a:rPr lang="en-US" dirty="0" smtClean="0">
                <a:latin typeface="Times New Roman"/>
                <a:ea typeface="Times New Roman"/>
              </a:rPr>
              <a:t> </a:t>
            </a:r>
            <a:r>
              <a:rPr lang="en-US" dirty="0" err="1" smtClean="0">
                <a:latin typeface="Times New Roman"/>
                <a:ea typeface="Times New Roman"/>
              </a:rPr>
              <a:t>phải</a:t>
            </a:r>
            <a:r>
              <a:rPr lang="en-US" dirty="0" smtClean="0">
                <a:latin typeface="Times New Roman"/>
                <a:ea typeface="Times New Roman"/>
              </a:rPr>
              <a:t> </a:t>
            </a:r>
            <a:r>
              <a:rPr lang="en-US" dirty="0" err="1" smtClean="0">
                <a:latin typeface="Times New Roman"/>
                <a:ea typeface="Times New Roman"/>
              </a:rPr>
              <a:t>tiêu</a:t>
            </a:r>
            <a:r>
              <a:rPr lang="en-US" dirty="0" smtClean="0">
                <a:latin typeface="Times New Roman"/>
                <a:ea typeface="Times New Roman"/>
              </a:rPr>
              <a:t> </a:t>
            </a:r>
            <a:r>
              <a:rPr lang="en-US" dirty="0" err="1" smtClean="0">
                <a:latin typeface="Times New Roman"/>
                <a:ea typeface="Times New Roman"/>
              </a:rPr>
              <a:t>hơn</a:t>
            </a:r>
            <a:r>
              <a:rPr lang="en-US" dirty="0" smtClean="0">
                <a:latin typeface="Times New Roman"/>
                <a:ea typeface="Times New Roman"/>
              </a:rPr>
              <a:t> 1.000 </a:t>
            </a:r>
            <a:r>
              <a:rPr lang="en-US" dirty="0" err="1" smtClean="0">
                <a:latin typeface="Times New Roman"/>
                <a:ea typeface="Times New Roman"/>
              </a:rPr>
              <a:t>đô</a:t>
            </a:r>
            <a:r>
              <a:rPr lang="en-US" dirty="0" smtClean="0">
                <a:latin typeface="Times New Roman"/>
                <a:ea typeface="Times New Roman"/>
              </a:rPr>
              <a:t> la </a:t>
            </a:r>
            <a:r>
              <a:rPr lang="en-US" dirty="0" err="1" smtClean="0">
                <a:latin typeface="Times New Roman"/>
                <a:ea typeface="Times New Roman"/>
              </a:rPr>
              <a:t>mỗi</a:t>
            </a:r>
            <a:r>
              <a:rPr lang="en-US" dirty="0" smtClean="0">
                <a:latin typeface="Times New Roman"/>
                <a:ea typeface="Times New Roman"/>
              </a:rPr>
              <a:t> </a:t>
            </a:r>
            <a:r>
              <a:rPr lang="en-US" dirty="0" err="1" smtClean="0">
                <a:latin typeface="Times New Roman"/>
                <a:ea typeface="Times New Roman"/>
              </a:rPr>
              <a:t>năm</a:t>
            </a:r>
            <a:r>
              <a:rPr lang="en-US" dirty="0" smtClean="0">
                <a:latin typeface="Times New Roman"/>
                <a:ea typeface="Times New Roman"/>
              </a:rPr>
              <a:t> </a:t>
            </a:r>
            <a:r>
              <a:rPr lang="en-US" dirty="0" err="1" smtClean="0">
                <a:latin typeface="Times New Roman"/>
                <a:ea typeface="Times New Roman"/>
              </a:rPr>
              <a:t>để</a:t>
            </a:r>
            <a:r>
              <a:rPr lang="en-US" dirty="0" smtClean="0">
                <a:latin typeface="Times New Roman"/>
                <a:ea typeface="Times New Roman"/>
              </a:rPr>
              <a:t> </a:t>
            </a:r>
            <a:r>
              <a:rPr lang="en-US" dirty="0" err="1" smtClean="0">
                <a:latin typeface="Times New Roman"/>
                <a:ea typeface="Times New Roman"/>
              </a:rPr>
              <a:t>thỏa</a:t>
            </a:r>
            <a:r>
              <a:rPr lang="en-US" dirty="0" smtClean="0">
                <a:latin typeface="Times New Roman"/>
                <a:ea typeface="Times New Roman"/>
              </a:rPr>
              <a:t> </a:t>
            </a:r>
            <a:r>
              <a:rPr lang="en-US" dirty="0" err="1" smtClean="0">
                <a:latin typeface="Times New Roman"/>
                <a:ea typeface="Times New Roman"/>
              </a:rPr>
              <a:t>mãn</a:t>
            </a:r>
            <a:r>
              <a:rPr lang="en-US" dirty="0" smtClean="0">
                <a:latin typeface="Times New Roman"/>
                <a:ea typeface="Times New Roman"/>
              </a:rPr>
              <a:t> </a:t>
            </a:r>
            <a:r>
              <a:rPr lang="en-US" dirty="0" err="1" smtClean="0">
                <a:latin typeface="Times New Roman"/>
                <a:ea typeface="Times New Roman"/>
              </a:rPr>
              <a:t>cơn</a:t>
            </a:r>
            <a:r>
              <a:rPr lang="en-US" dirty="0" smtClean="0">
                <a:latin typeface="Times New Roman"/>
                <a:ea typeface="Times New Roman"/>
              </a:rPr>
              <a:t> </a:t>
            </a:r>
            <a:r>
              <a:rPr lang="en-US" dirty="0" err="1" smtClean="0">
                <a:latin typeface="Times New Roman"/>
                <a:ea typeface="Times New Roman"/>
              </a:rPr>
              <a:t>thèm</a:t>
            </a:r>
            <a:r>
              <a:rPr lang="en-US" dirty="0" smtClean="0">
                <a:latin typeface="Times New Roman"/>
                <a:ea typeface="Times New Roman"/>
              </a:rPr>
              <a:t> </a:t>
            </a:r>
            <a:r>
              <a:rPr lang="en-US" dirty="0" err="1" smtClean="0">
                <a:latin typeface="Times New Roman"/>
                <a:ea typeface="Times New Roman"/>
              </a:rPr>
              <a:t>nicotin</a:t>
            </a:r>
            <a:r>
              <a:rPr lang="en-US" dirty="0" smtClean="0">
                <a:latin typeface="Times New Roman"/>
                <a:ea typeface="Times New Roman"/>
              </a:rPr>
              <a:t>,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trong</a:t>
            </a:r>
            <a:r>
              <a:rPr lang="en-US" dirty="0" smtClean="0">
                <a:latin typeface="Times New Roman"/>
                <a:ea typeface="Times New Roman"/>
              </a:rPr>
              <a:t> </a:t>
            </a:r>
            <a:r>
              <a:rPr lang="en-US" dirty="0" err="1" smtClean="0">
                <a:latin typeface="Times New Roman"/>
                <a:ea typeface="Times New Roman"/>
              </a:rPr>
              <a:t>nhiều</a:t>
            </a:r>
            <a:r>
              <a:rPr lang="en-US" dirty="0" smtClean="0">
                <a:latin typeface="Times New Roman"/>
                <a:ea typeface="Times New Roman"/>
              </a:rPr>
              <a:t> </a:t>
            </a:r>
            <a:r>
              <a:rPr lang="en-US" dirty="0" err="1" smtClean="0">
                <a:latin typeface="Times New Roman"/>
                <a:ea typeface="Times New Roman"/>
              </a:rPr>
              <a:t>trường</a:t>
            </a:r>
            <a:r>
              <a:rPr lang="en-US" dirty="0" smtClean="0">
                <a:latin typeface="Times New Roman"/>
                <a:ea typeface="Times New Roman"/>
              </a:rPr>
              <a:t> </a:t>
            </a:r>
            <a:r>
              <a:rPr lang="en-US" dirty="0" err="1" smtClean="0">
                <a:latin typeface="Times New Roman"/>
                <a:ea typeface="Times New Roman"/>
              </a:rPr>
              <a:t>hợp</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điện</a:t>
            </a:r>
            <a:r>
              <a:rPr lang="en-US" dirty="0" smtClean="0">
                <a:latin typeface="Times New Roman"/>
                <a:ea typeface="Times New Roman"/>
              </a:rPr>
              <a:t> </a:t>
            </a:r>
            <a:r>
              <a:rPr lang="en-US" dirty="0" err="1" smtClean="0">
                <a:latin typeface="Times New Roman"/>
                <a:ea typeface="Times New Roman"/>
              </a:rPr>
              <a:t>tử</a:t>
            </a:r>
            <a:r>
              <a:rPr lang="en-US" dirty="0" smtClean="0">
                <a:latin typeface="Times New Roman"/>
                <a:ea typeface="Times New Roman"/>
              </a:rPr>
              <a:t> </a:t>
            </a:r>
            <a:r>
              <a:rPr lang="en-US" dirty="0" err="1" smtClean="0">
                <a:latin typeface="Times New Roman"/>
                <a:ea typeface="Times New Roman"/>
              </a:rPr>
              <a:t>có</a:t>
            </a:r>
            <a:r>
              <a:rPr lang="en-US" dirty="0" smtClean="0">
                <a:latin typeface="Times New Roman"/>
                <a:ea typeface="Times New Roman"/>
              </a:rPr>
              <a:t> </a:t>
            </a:r>
            <a:r>
              <a:rPr lang="en-US" dirty="0" err="1" smtClean="0">
                <a:latin typeface="Times New Roman"/>
                <a:ea typeface="Times New Roman"/>
              </a:rPr>
              <a:t>thể</a:t>
            </a:r>
            <a:r>
              <a:rPr lang="en-US" dirty="0" smtClean="0">
                <a:latin typeface="Times New Roman"/>
                <a:ea typeface="Times New Roman"/>
              </a:rPr>
              <a:t> </a:t>
            </a:r>
            <a:r>
              <a:rPr lang="en-US" dirty="0" err="1" smtClean="0">
                <a:latin typeface="Times New Roman"/>
                <a:ea typeface="Times New Roman"/>
              </a:rPr>
              <a:t>rẻ</a:t>
            </a:r>
            <a:r>
              <a:rPr lang="en-US" dirty="0" smtClean="0">
                <a:latin typeface="Times New Roman"/>
                <a:ea typeface="Times New Roman"/>
              </a:rPr>
              <a:t> </a:t>
            </a:r>
            <a:r>
              <a:rPr lang="en-US" dirty="0" err="1" smtClean="0">
                <a:latin typeface="Times New Roman"/>
                <a:ea typeface="Times New Roman"/>
              </a:rPr>
              <a:t>hơn</a:t>
            </a:r>
            <a:r>
              <a:rPr lang="en-US" smtClean="0">
                <a:latin typeface="Times New Roman"/>
                <a:ea typeface="Times New Roman"/>
              </a:rPr>
              <a:t>. </a:t>
            </a:r>
          </a:p>
          <a:p>
            <a:pPr algn="just">
              <a:buNone/>
            </a:pPr>
            <a:r>
              <a:rPr lang="en-US" smtClean="0">
                <a:latin typeface="Times New Roman"/>
              </a:rPr>
              <a:t>	Một điếu thuốc lá điện tử có giá từ 1 đến 5 triệu đồng. Một hộp dung dịch có giá từ vài trăm đến 2 triệu.</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just">
              <a:buNone/>
            </a:pPr>
            <a:r>
              <a:rPr lang="en-US" dirty="0" smtClean="0">
                <a:latin typeface="Times New Roman"/>
                <a:ea typeface="Times New Roman"/>
              </a:rPr>
              <a:t>	</a:t>
            </a:r>
            <a:r>
              <a:rPr lang="en-US" dirty="0" err="1" smtClean="0">
                <a:latin typeface="Times New Roman"/>
                <a:ea typeface="Times New Roman"/>
              </a:rPr>
              <a:t>Một</a:t>
            </a:r>
            <a:r>
              <a:rPr lang="en-US" dirty="0" smtClean="0">
                <a:latin typeface="Times New Roman"/>
                <a:ea typeface="Times New Roman"/>
              </a:rPr>
              <a:t> </a:t>
            </a:r>
            <a:r>
              <a:rPr lang="en-US" dirty="0" err="1" smtClean="0">
                <a:latin typeface="Times New Roman"/>
                <a:ea typeface="Times New Roman"/>
              </a:rPr>
              <a:t>bộ</a:t>
            </a:r>
            <a:r>
              <a:rPr lang="en-US" dirty="0" smtClean="0">
                <a:latin typeface="Times New Roman"/>
                <a:ea typeface="Times New Roman"/>
              </a:rPr>
              <a:t> ban </a:t>
            </a:r>
            <a:r>
              <a:rPr lang="en-US" dirty="0" err="1" smtClean="0">
                <a:latin typeface="Times New Roman"/>
                <a:ea typeface="Times New Roman"/>
              </a:rPr>
              <a:t>đầu</a:t>
            </a:r>
            <a:r>
              <a:rPr lang="en-US" dirty="0" smtClean="0">
                <a:latin typeface="Times New Roman"/>
                <a:ea typeface="Times New Roman"/>
              </a:rPr>
              <a:t>, </a:t>
            </a:r>
            <a:r>
              <a:rPr lang="en-US" dirty="0" err="1" smtClean="0">
                <a:latin typeface="Times New Roman"/>
                <a:ea typeface="Times New Roman"/>
              </a:rPr>
              <a:t>bao</a:t>
            </a:r>
            <a:r>
              <a:rPr lang="en-US" dirty="0" smtClean="0">
                <a:latin typeface="Times New Roman"/>
                <a:ea typeface="Times New Roman"/>
              </a:rPr>
              <a:t> </a:t>
            </a:r>
            <a:r>
              <a:rPr lang="en-US" dirty="0" err="1" smtClean="0">
                <a:latin typeface="Times New Roman"/>
                <a:ea typeface="Times New Roman"/>
              </a:rPr>
              <a:t>gồm</a:t>
            </a:r>
            <a:r>
              <a:rPr lang="en-US" dirty="0" smtClean="0">
                <a:latin typeface="Times New Roman"/>
                <a:ea typeface="Times New Roman"/>
              </a:rPr>
              <a:t> “</a:t>
            </a:r>
            <a:r>
              <a:rPr lang="en-US" dirty="0" err="1" smtClean="0">
                <a:latin typeface="Times New Roman"/>
                <a:ea typeface="Times New Roman"/>
              </a:rPr>
              <a:t>điếu</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điện</a:t>
            </a:r>
            <a:r>
              <a:rPr lang="en-US" dirty="0" smtClean="0">
                <a:latin typeface="Times New Roman"/>
                <a:ea typeface="Times New Roman"/>
              </a:rPr>
              <a:t> </a:t>
            </a:r>
            <a:r>
              <a:rPr lang="en-US" dirty="0" err="1" smtClean="0">
                <a:latin typeface="Times New Roman"/>
                <a:ea typeface="Times New Roman"/>
              </a:rPr>
              <a:t>tử</a:t>
            </a:r>
            <a:r>
              <a:rPr lang="en-US" dirty="0" smtClean="0">
                <a:latin typeface="Times New Roman"/>
                <a:ea typeface="Times New Roman"/>
              </a:rPr>
              <a:t>, pin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một</a:t>
            </a:r>
            <a:r>
              <a:rPr lang="en-US" dirty="0" smtClean="0">
                <a:latin typeface="Times New Roman"/>
                <a:ea typeface="Times New Roman"/>
              </a:rPr>
              <a:t> </a:t>
            </a:r>
            <a:r>
              <a:rPr lang="en-US" dirty="0" err="1" smtClean="0">
                <a:latin typeface="Times New Roman"/>
                <a:ea typeface="Times New Roman"/>
              </a:rPr>
              <a:t>vài</a:t>
            </a:r>
            <a:r>
              <a:rPr lang="en-US" dirty="0" smtClean="0">
                <a:latin typeface="Times New Roman"/>
                <a:ea typeface="Times New Roman"/>
              </a:rPr>
              <a:t> </a:t>
            </a:r>
            <a:r>
              <a:rPr lang="en-US" dirty="0" err="1" smtClean="0">
                <a:latin typeface="Times New Roman"/>
                <a:ea typeface="Times New Roman"/>
              </a:rPr>
              <a:t>ống</a:t>
            </a:r>
            <a:r>
              <a:rPr lang="en-US" dirty="0" smtClean="0">
                <a:latin typeface="Times New Roman"/>
                <a:ea typeface="Times New Roman"/>
              </a:rPr>
              <a:t> </a:t>
            </a:r>
            <a:r>
              <a:rPr lang="en-US" dirty="0" err="1" smtClean="0">
                <a:latin typeface="Times New Roman"/>
                <a:ea typeface="Times New Roman"/>
              </a:rPr>
              <a:t>đựng</a:t>
            </a:r>
            <a:r>
              <a:rPr lang="en-US" dirty="0" smtClean="0">
                <a:latin typeface="Times New Roman"/>
                <a:ea typeface="Times New Roman"/>
              </a:rPr>
              <a:t>, </a:t>
            </a:r>
            <a:r>
              <a:rPr lang="en-US" dirty="0" err="1" smtClean="0">
                <a:latin typeface="Times New Roman"/>
                <a:ea typeface="Times New Roman"/>
              </a:rPr>
              <a:t>có</a:t>
            </a:r>
            <a:r>
              <a:rPr lang="en-US" dirty="0" smtClean="0">
                <a:latin typeface="Times New Roman"/>
                <a:ea typeface="Times New Roman"/>
              </a:rPr>
              <a:t> </a:t>
            </a:r>
            <a:r>
              <a:rPr lang="en-US" dirty="0" err="1" smtClean="0">
                <a:latin typeface="Times New Roman"/>
                <a:ea typeface="Times New Roman"/>
              </a:rPr>
              <a:t>thể</a:t>
            </a:r>
            <a:r>
              <a:rPr lang="en-US" dirty="0" smtClean="0">
                <a:latin typeface="Times New Roman"/>
                <a:ea typeface="Times New Roman"/>
              </a:rPr>
              <a:t> </a:t>
            </a:r>
            <a:r>
              <a:rPr lang="en-US" dirty="0" err="1" smtClean="0">
                <a:latin typeface="Times New Roman"/>
                <a:ea typeface="Times New Roman"/>
              </a:rPr>
              <a:t>tốn</a:t>
            </a:r>
            <a:r>
              <a:rPr lang="en-US" dirty="0" smtClean="0">
                <a:latin typeface="Times New Roman"/>
                <a:ea typeface="Times New Roman"/>
              </a:rPr>
              <a:t> </a:t>
            </a:r>
            <a:r>
              <a:rPr lang="en-US" dirty="0" err="1" smtClean="0">
                <a:latin typeface="Times New Roman"/>
                <a:ea typeface="Times New Roman"/>
              </a:rPr>
              <a:t>khoảng</a:t>
            </a:r>
            <a:r>
              <a:rPr lang="en-US" dirty="0" smtClean="0">
                <a:latin typeface="Times New Roman"/>
                <a:ea typeface="Times New Roman"/>
              </a:rPr>
              <a:t> 30 – 100 </a:t>
            </a:r>
            <a:r>
              <a:rPr lang="en-US" dirty="0" err="1" smtClean="0">
                <a:latin typeface="Times New Roman"/>
                <a:ea typeface="Times New Roman"/>
              </a:rPr>
              <a:t>đô</a:t>
            </a:r>
            <a:r>
              <a:rPr lang="en-US" dirty="0" smtClean="0">
                <a:latin typeface="Times New Roman"/>
                <a:ea typeface="Times New Roman"/>
              </a:rPr>
              <a:t> la, </a:t>
            </a:r>
            <a:r>
              <a:rPr lang="en-US" dirty="0" err="1" smtClean="0">
                <a:latin typeface="Times New Roman"/>
                <a:ea typeface="Times New Roman"/>
              </a:rPr>
              <a:t>tùy</a:t>
            </a:r>
            <a:r>
              <a:rPr lang="en-US" dirty="0" smtClean="0">
                <a:latin typeface="Times New Roman"/>
                <a:ea typeface="Times New Roman"/>
              </a:rPr>
              <a:t> </a:t>
            </a:r>
            <a:r>
              <a:rPr lang="en-US" dirty="0" err="1" smtClean="0">
                <a:latin typeface="Times New Roman"/>
                <a:ea typeface="Times New Roman"/>
              </a:rPr>
              <a:t>theo</a:t>
            </a:r>
            <a:r>
              <a:rPr lang="en-US" dirty="0" smtClean="0">
                <a:latin typeface="Times New Roman"/>
                <a:ea typeface="Times New Roman"/>
              </a:rPr>
              <a:t> </a:t>
            </a:r>
            <a:r>
              <a:rPr lang="en-US" dirty="0" err="1" smtClean="0">
                <a:latin typeface="Times New Roman"/>
                <a:ea typeface="Times New Roman"/>
              </a:rPr>
              <a:t>nhà</a:t>
            </a:r>
            <a:r>
              <a:rPr lang="en-US" dirty="0" smtClean="0">
                <a:latin typeface="Times New Roman"/>
                <a:ea typeface="Times New Roman"/>
              </a:rPr>
              <a:t> </a:t>
            </a:r>
            <a:r>
              <a:rPr lang="en-US" dirty="0" err="1" smtClean="0">
                <a:latin typeface="Times New Roman"/>
                <a:ea typeface="Times New Roman"/>
              </a:rPr>
              <a:t>sản</a:t>
            </a:r>
            <a:r>
              <a:rPr lang="en-US" dirty="0" smtClean="0">
                <a:latin typeface="Times New Roman"/>
                <a:ea typeface="Times New Roman"/>
              </a:rPr>
              <a:t> </a:t>
            </a:r>
            <a:r>
              <a:rPr lang="en-US" dirty="0" err="1" smtClean="0">
                <a:latin typeface="Times New Roman"/>
                <a:ea typeface="Times New Roman"/>
              </a:rPr>
              <a:t>xuất</a:t>
            </a:r>
            <a:r>
              <a:rPr lang="en-US" dirty="0" smtClean="0">
                <a:latin typeface="Times New Roman"/>
                <a:ea typeface="Times New Roman"/>
              </a:rPr>
              <a:t>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kiểu</a:t>
            </a:r>
            <a:r>
              <a:rPr lang="en-US" dirty="0" smtClean="0">
                <a:latin typeface="Times New Roman"/>
                <a:ea typeface="Times New Roman"/>
              </a:rPr>
              <a:t> </a:t>
            </a:r>
            <a:r>
              <a:rPr lang="en-US" dirty="0" err="1" smtClean="0">
                <a:latin typeface="Times New Roman"/>
                <a:ea typeface="Times New Roman"/>
              </a:rPr>
              <a:t>dáng</a:t>
            </a:r>
            <a:r>
              <a:rPr lang="en-US" dirty="0" smtClean="0">
                <a:latin typeface="Times New Roman"/>
                <a:ea typeface="Times New Roman"/>
              </a:rPr>
              <a:t>.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sau</a:t>
            </a:r>
            <a:r>
              <a:rPr lang="en-US" dirty="0" smtClean="0">
                <a:latin typeface="Times New Roman"/>
                <a:ea typeface="Times New Roman"/>
              </a:rPr>
              <a:t> </a:t>
            </a:r>
            <a:r>
              <a:rPr lang="en-US" dirty="0" err="1" smtClean="0">
                <a:latin typeface="Times New Roman"/>
                <a:ea typeface="Times New Roman"/>
              </a:rPr>
              <a:t>đó</a:t>
            </a:r>
            <a:r>
              <a:rPr lang="en-US" dirty="0" smtClean="0">
                <a:latin typeface="Times New Roman"/>
                <a:ea typeface="Times New Roman"/>
              </a:rPr>
              <a:t> </a:t>
            </a:r>
            <a:r>
              <a:rPr lang="en-US" dirty="0" err="1" smtClean="0">
                <a:latin typeface="Times New Roman"/>
                <a:ea typeface="Times New Roman"/>
              </a:rPr>
              <a:t>là</a:t>
            </a:r>
            <a:r>
              <a:rPr lang="en-US" dirty="0" smtClean="0">
                <a:latin typeface="Times New Roman"/>
                <a:ea typeface="Times New Roman"/>
              </a:rPr>
              <a:t> chi </a:t>
            </a:r>
            <a:r>
              <a:rPr lang="en-US" dirty="0" err="1" smtClean="0">
                <a:latin typeface="Times New Roman"/>
                <a:ea typeface="Times New Roman"/>
              </a:rPr>
              <a:t>phí</a:t>
            </a:r>
            <a:r>
              <a:rPr lang="en-US" dirty="0" smtClean="0">
                <a:latin typeface="Times New Roman"/>
                <a:ea typeface="Times New Roman"/>
              </a:rPr>
              <a:t> </a:t>
            </a:r>
            <a:r>
              <a:rPr lang="en-US" dirty="0" err="1" smtClean="0">
                <a:latin typeface="Times New Roman"/>
                <a:ea typeface="Times New Roman"/>
              </a:rPr>
              <a:t>cho</a:t>
            </a:r>
            <a:r>
              <a:rPr lang="en-US" dirty="0" smtClean="0">
                <a:latin typeface="Times New Roman"/>
                <a:ea typeface="Times New Roman"/>
              </a:rPr>
              <a:t> </a:t>
            </a:r>
            <a:r>
              <a:rPr lang="en-US" dirty="0" err="1" smtClean="0">
                <a:latin typeface="Times New Roman"/>
                <a:ea typeface="Times New Roman"/>
              </a:rPr>
              <a:t>ống</a:t>
            </a:r>
            <a:r>
              <a:rPr lang="en-US" dirty="0" smtClean="0">
                <a:latin typeface="Times New Roman"/>
                <a:ea typeface="Times New Roman"/>
              </a:rPr>
              <a:t> </a:t>
            </a:r>
            <a:r>
              <a:rPr lang="en-US" dirty="0" err="1" smtClean="0">
                <a:latin typeface="Times New Roman"/>
                <a:ea typeface="Times New Roman"/>
              </a:rPr>
              <a:t>đựng</a:t>
            </a:r>
            <a:r>
              <a:rPr lang="en-US" dirty="0" smtClean="0">
                <a:latin typeface="Times New Roman"/>
                <a:ea typeface="Times New Roman"/>
              </a:rPr>
              <a:t>. Chi </a:t>
            </a:r>
            <a:r>
              <a:rPr lang="en-US" dirty="0" err="1" smtClean="0">
                <a:latin typeface="Times New Roman"/>
                <a:ea typeface="Times New Roman"/>
              </a:rPr>
              <a:t>phí</a:t>
            </a:r>
            <a:r>
              <a:rPr lang="en-US" dirty="0" smtClean="0">
                <a:latin typeface="Times New Roman"/>
                <a:ea typeface="Times New Roman"/>
              </a:rPr>
              <a:t> </a:t>
            </a:r>
            <a:r>
              <a:rPr lang="en-US" dirty="0" err="1" smtClean="0">
                <a:latin typeface="Times New Roman"/>
                <a:ea typeface="Times New Roman"/>
              </a:rPr>
              <a:t>một</a:t>
            </a:r>
            <a:r>
              <a:rPr lang="en-US" dirty="0" smtClean="0">
                <a:latin typeface="Times New Roman"/>
                <a:ea typeface="Times New Roman"/>
              </a:rPr>
              <a:t> </a:t>
            </a:r>
            <a:r>
              <a:rPr lang="en-US" dirty="0" err="1" smtClean="0">
                <a:latin typeface="Times New Roman"/>
                <a:ea typeface="Times New Roman"/>
              </a:rPr>
              <a:t>năm</a:t>
            </a:r>
            <a:r>
              <a:rPr lang="en-US" dirty="0" smtClean="0">
                <a:latin typeface="Times New Roman"/>
                <a:ea typeface="Times New Roman"/>
              </a:rPr>
              <a:t> </a:t>
            </a:r>
            <a:r>
              <a:rPr lang="en-US" dirty="0" err="1" smtClean="0">
                <a:latin typeface="Times New Roman"/>
                <a:ea typeface="Times New Roman"/>
              </a:rPr>
              <a:t>cho</a:t>
            </a:r>
            <a:r>
              <a:rPr lang="en-US" dirty="0" smtClean="0">
                <a:latin typeface="Times New Roman"/>
                <a:ea typeface="Times New Roman"/>
              </a:rPr>
              <a:t> </a:t>
            </a:r>
            <a:r>
              <a:rPr lang="en-US" dirty="0" err="1" smtClean="0">
                <a:latin typeface="Times New Roman"/>
                <a:ea typeface="Times New Roman"/>
              </a:rPr>
              <a:t>việc</a:t>
            </a:r>
            <a:r>
              <a:rPr lang="en-US" dirty="0" smtClean="0">
                <a:latin typeface="Times New Roman"/>
                <a:ea typeface="Times New Roman"/>
              </a:rPr>
              <a:t> </a:t>
            </a:r>
            <a:r>
              <a:rPr lang="en-US" dirty="0" err="1" smtClean="0">
                <a:latin typeface="Times New Roman"/>
                <a:ea typeface="Times New Roman"/>
              </a:rPr>
              <a:t>thay</a:t>
            </a:r>
            <a:r>
              <a:rPr lang="en-US" dirty="0" smtClean="0">
                <a:latin typeface="Times New Roman"/>
                <a:ea typeface="Times New Roman"/>
              </a:rPr>
              <a:t> </a:t>
            </a:r>
            <a:r>
              <a:rPr lang="en-US" dirty="0" err="1" smtClean="0">
                <a:latin typeface="Times New Roman"/>
                <a:ea typeface="Times New Roman"/>
              </a:rPr>
              <a:t>ống</a:t>
            </a:r>
            <a:r>
              <a:rPr lang="en-US" dirty="0" smtClean="0">
                <a:latin typeface="Times New Roman"/>
                <a:ea typeface="Times New Roman"/>
              </a:rPr>
              <a:t> </a:t>
            </a:r>
            <a:r>
              <a:rPr lang="en-US" dirty="0" err="1" smtClean="0">
                <a:latin typeface="Times New Roman"/>
                <a:ea typeface="Times New Roman"/>
              </a:rPr>
              <a:t>để</a:t>
            </a:r>
            <a:r>
              <a:rPr lang="en-US" dirty="0" smtClean="0">
                <a:latin typeface="Times New Roman"/>
                <a:ea typeface="Times New Roman"/>
              </a:rPr>
              <a:t> </a:t>
            </a:r>
            <a:r>
              <a:rPr lang="en-US" dirty="0" err="1" smtClean="0">
                <a:latin typeface="Times New Roman"/>
                <a:ea typeface="Times New Roman"/>
              </a:rPr>
              <a:t>duy</a:t>
            </a:r>
            <a:r>
              <a:rPr lang="en-US" dirty="0" smtClean="0">
                <a:latin typeface="Times New Roman"/>
                <a:ea typeface="Times New Roman"/>
              </a:rPr>
              <a:t> </a:t>
            </a:r>
            <a:r>
              <a:rPr lang="en-US" dirty="0" err="1" smtClean="0">
                <a:latin typeface="Times New Roman"/>
                <a:ea typeface="Times New Roman"/>
              </a:rPr>
              <a:t>trì</a:t>
            </a:r>
            <a:r>
              <a:rPr lang="en-US" dirty="0" smtClean="0">
                <a:latin typeface="Times New Roman"/>
                <a:ea typeface="Times New Roman"/>
              </a:rPr>
              <a:t> </a:t>
            </a:r>
            <a:r>
              <a:rPr lang="en-US" dirty="0" err="1" smtClean="0">
                <a:latin typeface="Times New Roman"/>
                <a:ea typeface="Times New Roman"/>
              </a:rPr>
              <a:t>tương</a:t>
            </a:r>
            <a:r>
              <a:rPr lang="en-US" dirty="0" smtClean="0">
                <a:latin typeface="Times New Roman"/>
                <a:ea typeface="Times New Roman"/>
              </a:rPr>
              <a:t> </a:t>
            </a:r>
            <a:r>
              <a:rPr lang="en-US" dirty="0" err="1" smtClean="0">
                <a:latin typeface="Times New Roman"/>
                <a:ea typeface="Times New Roman"/>
              </a:rPr>
              <a:t>đương</a:t>
            </a:r>
            <a:r>
              <a:rPr lang="en-US" dirty="0" smtClean="0">
                <a:latin typeface="Times New Roman"/>
                <a:ea typeface="Times New Roman"/>
              </a:rPr>
              <a:t> 1 </a:t>
            </a:r>
            <a:r>
              <a:rPr lang="en-US" dirty="0" err="1" smtClean="0">
                <a:latin typeface="Times New Roman"/>
                <a:ea typeface="Times New Roman"/>
              </a:rPr>
              <a:t>bao</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a:t>
            </a:r>
            <a:r>
              <a:rPr lang="en-US" dirty="0" err="1" smtClean="0">
                <a:latin typeface="Times New Roman"/>
                <a:ea typeface="Times New Roman"/>
              </a:rPr>
              <a:t>ngày</a:t>
            </a:r>
            <a:r>
              <a:rPr lang="en-US" dirty="0" smtClean="0">
                <a:latin typeface="Times New Roman"/>
                <a:ea typeface="Times New Roman"/>
              </a:rPr>
              <a:t> </a:t>
            </a:r>
            <a:r>
              <a:rPr lang="en-US" dirty="0" err="1" smtClean="0">
                <a:latin typeface="Times New Roman"/>
                <a:ea typeface="Times New Roman"/>
              </a:rPr>
              <a:t>sẽ</a:t>
            </a:r>
            <a:r>
              <a:rPr lang="en-US" dirty="0" smtClean="0">
                <a:latin typeface="Times New Roman"/>
                <a:ea typeface="Times New Roman"/>
              </a:rPr>
              <a:t> </a:t>
            </a:r>
            <a:r>
              <a:rPr lang="en-US" dirty="0" err="1" smtClean="0">
                <a:latin typeface="Times New Roman"/>
                <a:ea typeface="Times New Roman"/>
              </a:rPr>
              <a:t>mất</a:t>
            </a:r>
            <a:r>
              <a:rPr lang="en-US" dirty="0" smtClean="0">
                <a:latin typeface="Times New Roman"/>
                <a:ea typeface="Times New Roman"/>
              </a:rPr>
              <a:t> </a:t>
            </a:r>
            <a:r>
              <a:rPr lang="en-US" dirty="0" err="1" smtClean="0">
                <a:latin typeface="Times New Roman"/>
                <a:ea typeface="Times New Roman"/>
              </a:rPr>
              <a:t>khoảng</a:t>
            </a:r>
            <a:r>
              <a:rPr lang="en-US" dirty="0" smtClean="0">
                <a:latin typeface="Times New Roman"/>
                <a:ea typeface="Times New Roman"/>
              </a:rPr>
              <a:t> 600 </a:t>
            </a:r>
            <a:r>
              <a:rPr lang="en-US" dirty="0" err="1" smtClean="0">
                <a:latin typeface="Times New Roman"/>
                <a:ea typeface="Times New Roman"/>
              </a:rPr>
              <a:t>đô</a:t>
            </a:r>
            <a:r>
              <a:rPr lang="en-US" dirty="0" smtClean="0">
                <a:latin typeface="Times New Roman"/>
                <a:ea typeface="Times New Roman"/>
              </a:rPr>
              <a:t> la. </a:t>
            </a:r>
            <a:r>
              <a:rPr lang="en-US" dirty="0" err="1" smtClean="0">
                <a:latin typeface="Times New Roman"/>
                <a:ea typeface="Times New Roman"/>
              </a:rPr>
              <a:t>Để</a:t>
            </a:r>
            <a:r>
              <a:rPr lang="en-US" dirty="0" smtClean="0">
                <a:latin typeface="Times New Roman"/>
                <a:ea typeface="Times New Roman"/>
              </a:rPr>
              <a:t> </a:t>
            </a:r>
            <a:r>
              <a:rPr lang="en-US" dirty="0" err="1" smtClean="0">
                <a:latin typeface="Times New Roman"/>
                <a:ea typeface="Times New Roman"/>
              </a:rPr>
              <a:t>giảm</a:t>
            </a:r>
            <a:r>
              <a:rPr lang="en-US" dirty="0" smtClean="0">
                <a:latin typeface="Times New Roman"/>
                <a:ea typeface="Times New Roman"/>
              </a:rPr>
              <a:t> </a:t>
            </a:r>
            <a:r>
              <a:rPr lang="en-US" dirty="0" err="1" smtClean="0">
                <a:latin typeface="Times New Roman"/>
                <a:ea typeface="Times New Roman"/>
              </a:rPr>
              <a:t>giá</a:t>
            </a:r>
            <a:r>
              <a:rPr lang="en-US" dirty="0" smtClean="0">
                <a:latin typeface="Times New Roman"/>
                <a:ea typeface="Times New Roman"/>
              </a:rPr>
              <a:t> </a:t>
            </a:r>
            <a:r>
              <a:rPr lang="en-US" dirty="0" err="1" smtClean="0">
                <a:latin typeface="Times New Roman"/>
                <a:ea typeface="Times New Roman"/>
              </a:rPr>
              <a:t>thành</a:t>
            </a:r>
            <a:r>
              <a:rPr lang="en-US" dirty="0" smtClean="0">
                <a:latin typeface="Times New Roman"/>
                <a:ea typeface="Times New Roman"/>
              </a:rPr>
              <a:t>, </a:t>
            </a:r>
            <a:r>
              <a:rPr lang="en-US" dirty="0" err="1" smtClean="0">
                <a:latin typeface="Times New Roman"/>
                <a:ea typeface="Times New Roman"/>
              </a:rPr>
              <a:t>người</a:t>
            </a:r>
            <a:r>
              <a:rPr lang="en-US" dirty="0" smtClean="0">
                <a:latin typeface="Times New Roman"/>
                <a:ea typeface="Times New Roman"/>
              </a:rPr>
              <a:t> </a:t>
            </a:r>
            <a:r>
              <a:rPr lang="en-US" dirty="0" err="1" smtClean="0">
                <a:latin typeface="Times New Roman"/>
                <a:ea typeface="Times New Roman"/>
              </a:rPr>
              <a:t>dùng</a:t>
            </a:r>
            <a:r>
              <a:rPr lang="en-US" dirty="0" smtClean="0">
                <a:latin typeface="Times New Roman"/>
                <a:ea typeface="Times New Roman"/>
              </a:rPr>
              <a:t> </a:t>
            </a:r>
            <a:r>
              <a:rPr lang="en-US" dirty="0" err="1" smtClean="0">
                <a:latin typeface="Times New Roman"/>
                <a:ea typeface="Times New Roman"/>
              </a:rPr>
              <a:t>cũng</a:t>
            </a:r>
            <a:r>
              <a:rPr lang="en-US" dirty="0" smtClean="0">
                <a:latin typeface="Times New Roman"/>
                <a:ea typeface="Times New Roman"/>
              </a:rPr>
              <a:t> </a:t>
            </a:r>
            <a:r>
              <a:rPr lang="en-US" dirty="0" err="1" smtClean="0">
                <a:latin typeface="Times New Roman"/>
                <a:ea typeface="Times New Roman"/>
              </a:rPr>
              <a:t>có</a:t>
            </a:r>
            <a:r>
              <a:rPr lang="en-US" dirty="0" smtClean="0">
                <a:latin typeface="Times New Roman"/>
                <a:ea typeface="Times New Roman"/>
              </a:rPr>
              <a:t> </a:t>
            </a:r>
            <a:r>
              <a:rPr lang="en-US" dirty="0" err="1" smtClean="0">
                <a:latin typeface="Times New Roman"/>
                <a:ea typeface="Times New Roman"/>
              </a:rPr>
              <a:t>thể</a:t>
            </a:r>
            <a:r>
              <a:rPr lang="en-US" dirty="0" smtClean="0">
                <a:latin typeface="Times New Roman"/>
                <a:ea typeface="Times New Roman"/>
              </a:rPr>
              <a:t> </a:t>
            </a:r>
            <a:r>
              <a:rPr lang="en-US" dirty="0" err="1" smtClean="0">
                <a:latin typeface="Times New Roman"/>
                <a:ea typeface="Times New Roman"/>
              </a:rPr>
              <a:t>mua</a:t>
            </a:r>
            <a:r>
              <a:rPr lang="en-US" dirty="0" smtClean="0">
                <a:latin typeface="Times New Roman"/>
                <a:ea typeface="Times New Roman"/>
              </a:rPr>
              <a:t> </a:t>
            </a:r>
            <a:r>
              <a:rPr lang="en-US" dirty="0" err="1" smtClean="0">
                <a:latin typeface="Times New Roman"/>
                <a:ea typeface="Times New Roman"/>
              </a:rPr>
              <a:t>sỉ</a:t>
            </a:r>
            <a:r>
              <a:rPr lang="en-US" dirty="0" smtClean="0">
                <a:latin typeface="Times New Roman"/>
                <a:ea typeface="Times New Roman"/>
              </a:rPr>
              <a:t> </a:t>
            </a:r>
            <a:r>
              <a:rPr lang="en-US" dirty="0" err="1" smtClean="0">
                <a:latin typeface="Times New Roman"/>
                <a:ea typeface="Times New Roman"/>
              </a:rPr>
              <a:t>chất</a:t>
            </a:r>
            <a:r>
              <a:rPr lang="en-US" dirty="0" smtClean="0">
                <a:latin typeface="Times New Roman"/>
                <a:ea typeface="Times New Roman"/>
              </a:rPr>
              <a:t> </a:t>
            </a:r>
            <a:r>
              <a:rPr lang="en-US" dirty="0" err="1" smtClean="0">
                <a:latin typeface="Times New Roman"/>
                <a:ea typeface="Times New Roman"/>
              </a:rPr>
              <a:t>lỏng</a:t>
            </a:r>
            <a:r>
              <a:rPr lang="en-US" dirty="0" smtClean="0">
                <a:latin typeface="Times New Roman"/>
                <a:ea typeface="Times New Roman"/>
              </a:rPr>
              <a:t>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tự</a:t>
            </a:r>
            <a:r>
              <a:rPr lang="en-US" dirty="0" smtClean="0">
                <a:latin typeface="Times New Roman"/>
                <a:ea typeface="Times New Roman"/>
              </a:rPr>
              <a:t> </a:t>
            </a:r>
            <a:r>
              <a:rPr lang="en-US" dirty="0" err="1" smtClean="0">
                <a:latin typeface="Times New Roman"/>
                <a:ea typeface="Times New Roman"/>
              </a:rPr>
              <a:t>đổ</a:t>
            </a:r>
            <a:r>
              <a:rPr lang="en-US" dirty="0" smtClean="0">
                <a:latin typeface="Times New Roman"/>
                <a:ea typeface="Times New Roman"/>
              </a:rPr>
              <a:t> </a:t>
            </a:r>
            <a:r>
              <a:rPr lang="en-US" dirty="0" err="1" smtClean="0">
                <a:latin typeface="Times New Roman"/>
                <a:ea typeface="Times New Roman"/>
              </a:rPr>
              <a:t>vào</a:t>
            </a:r>
            <a:r>
              <a:rPr lang="en-US" dirty="0" smtClean="0">
                <a:latin typeface="Times New Roman"/>
                <a:ea typeface="Times New Roman"/>
              </a:rPr>
              <a:t> </a:t>
            </a:r>
            <a:r>
              <a:rPr lang="en-US" dirty="0" err="1" smtClean="0">
                <a:latin typeface="Times New Roman"/>
                <a:ea typeface="Times New Roman"/>
              </a:rPr>
              <a:t>ống</a:t>
            </a:r>
            <a:r>
              <a:rPr lang="en-US" dirty="0" smtClean="0">
                <a:latin typeface="Times New Roman"/>
                <a:ea typeface="Times New Roman"/>
              </a:rPr>
              <a: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rmAutofit fontScale="90000"/>
          </a:bodyPr>
          <a:lstStyle/>
          <a:p>
            <a:r>
              <a:rPr lang="en-US" sz="3600" b="1" dirty="0" smtClean="0">
                <a:solidFill>
                  <a:srgbClr val="FF0000"/>
                </a:solidFill>
                <a:latin typeface="Times New Roman"/>
                <a:ea typeface="Times New Roman"/>
                <a:cs typeface="Times New Roman"/>
              </a:rPr>
              <a:t>8. </a:t>
            </a:r>
            <a:r>
              <a:rPr lang="en-US" sz="3600" b="1" dirty="0" err="1" smtClean="0">
                <a:solidFill>
                  <a:srgbClr val="FF0000"/>
                </a:solidFill>
                <a:latin typeface="Times New Roman"/>
                <a:ea typeface="Times New Roman"/>
                <a:cs typeface="Times New Roman"/>
              </a:rPr>
              <a:t>Được</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phép</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sử</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dụng</a:t>
            </a:r>
            <a:r>
              <a:rPr lang="en-US" sz="3600" b="1" dirty="0" smtClean="0">
                <a:solidFill>
                  <a:srgbClr val="FF0000"/>
                </a:solidFill>
                <a:latin typeface="Times New Roman"/>
                <a:ea typeface="Times New Roman"/>
                <a:cs typeface="Times New Roman"/>
              </a:rPr>
              <a:t> ở </a:t>
            </a:r>
            <a:r>
              <a:rPr lang="en-US" sz="3600" b="1" dirty="0" err="1" smtClean="0">
                <a:solidFill>
                  <a:srgbClr val="FF0000"/>
                </a:solidFill>
                <a:latin typeface="Times New Roman"/>
                <a:ea typeface="Times New Roman"/>
                <a:cs typeface="Times New Roman"/>
              </a:rPr>
              <a:t>một</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số</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địa</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điểm</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cấm</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hút</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thuốc</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lá</a:t>
            </a:r>
            <a:r>
              <a:rPr lang="en-US" sz="4000" dirty="0">
                <a:ea typeface="Calibri"/>
                <a:cs typeface="Times New Roman"/>
              </a:rPr>
              <a:t/>
            </a:r>
            <a:br>
              <a:rPr lang="en-US" sz="4000" dirty="0">
                <a:ea typeface="Calibri"/>
                <a:cs typeface="Times New Roman"/>
              </a:rPr>
            </a:br>
            <a:endParaRPr lang="en-US" dirty="0"/>
          </a:p>
        </p:txBody>
      </p:sp>
      <p:sp>
        <p:nvSpPr>
          <p:cNvPr id="3" name="Content Placeholder 2"/>
          <p:cNvSpPr>
            <a:spLocks noGrp="1"/>
          </p:cNvSpPr>
          <p:nvPr>
            <p:ph idx="1"/>
          </p:nvPr>
        </p:nvSpPr>
        <p:spPr>
          <a:xfrm>
            <a:off x="609600" y="1905000"/>
            <a:ext cx="8229600" cy="4525963"/>
          </a:xfrm>
        </p:spPr>
        <p:txBody>
          <a:bodyPr/>
          <a:lstStyle/>
          <a:p>
            <a:pPr algn="just">
              <a:buNone/>
            </a:pPr>
            <a:r>
              <a:rPr lang="en-US" dirty="0" smtClean="0">
                <a:latin typeface="Times New Roman"/>
                <a:ea typeface="Times New Roman"/>
                <a:cs typeface="Times New Roman"/>
              </a:rPr>
              <a:t>		Do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ít</a:t>
            </a:r>
            <a:r>
              <a:rPr lang="en-US" dirty="0" smtClean="0">
                <a:latin typeface="Times New Roman"/>
                <a:ea typeface="Times New Roman"/>
                <a:cs typeface="Times New Roman"/>
              </a:rPr>
              <a:t> qui </a:t>
            </a:r>
            <a:r>
              <a:rPr lang="en-US" dirty="0" err="1" smtClean="0">
                <a:latin typeface="Times New Roman"/>
                <a:ea typeface="Times New Roman"/>
                <a:cs typeface="Times New Roman"/>
              </a:rPr>
              <a:t>định</a:t>
            </a:r>
            <a:r>
              <a:rPr lang="en-US" dirty="0" smtClean="0">
                <a:latin typeface="Times New Roman"/>
                <a:ea typeface="Times New Roman"/>
                <a:cs typeface="Times New Roman"/>
              </a:rPr>
              <a:t> </a:t>
            </a:r>
            <a:r>
              <a:rPr lang="en-US" dirty="0" err="1" smtClean="0">
                <a:latin typeface="Times New Roman"/>
                <a:ea typeface="Times New Roman"/>
                <a:cs typeface="Times New Roman"/>
              </a:rPr>
              <a:t>về</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nên</a:t>
            </a:r>
            <a:r>
              <a:rPr lang="en-US" dirty="0" smtClean="0">
                <a:latin typeface="Times New Roman"/>
                <a:ea typeface="Times New Roman"/>
                <a:cs typeface="Times New Roman"/>
              </a:rPr>
              <a:t> </a:t>
            </a:r>
            <a:r>
              <a:rPr lang="en-US" dirty="0" err="1" smtClean="0">
                <a:latin typeface="Times New Roman"/>
                <a:ea typeface="Times New Roman"/>
                <a:cs typeface="Times New Roman"/>
              </a:rPr>
              <a:t>các</a:t>
            </a:r>
            <a:r>
              <a:rPr lang="en-US" dirty="0" smtClean="0">
                <a:latin typeface="Times New Roman"/>
                <a:ea typeface="Times New Roman"/>
                <a:cs typeface="Times New Roman"/>
              </a:rPr>
              <a:t> </a:t>
            </a:r>
            <a:r>
              <a:rPr lang="en-US" dirty="0" err="1" smtClean="0">
                <a:latin typeface="Times New Roman"/>
                <a:ea typeface="Times New Roman"/>
                <a:cs typeface="Times New Roman"/>
              </a:rPr>
              <a:t>nhà</a:t>
            </a:r>
            <a:r>
              <a:rPr lang="en-US" dirty="0" smtClean="0">
                <a:latin typeface="Times New Roman"/>
                <a:ea typeface="Times New Roman"/>
                <a:cs typeface="Times New Roman"/>
              </a:rPr>
              <a:t> </a:t>
            </a:r>
            <a:r>
              <a:rPr lang="en-US" dirty="0" err="1" smtClean="0">
                <a:latin typeface="Times New Roman"/>
                <a:ea typeface="Times New Roman"/>
                <a:cs typeface="Times New Roman"/>
              </a:rPr>
              <a:t>sản</a:t>
            </a:r>
            <a:r>
              <a:rPr lang="en-US" dirty="0" smtClean="0">
                <a:latin typeface="Times New Roman"/>
                <a:ea typeface="Times New Roman"/>
                <a:cs typeface="Times New Roman"/>
              </a:rPr>
              <a:t> </a:t>
            </a:r>
            <a:r>
              <a:rPr lang="en-US" dirty="0" err="1" smtClean="0">
                <a:latin typeface="Times New Roman"/>
                <a:ea typeface="Times New Roman"/>
                <a:cs typeface="Times New Roman"/>
              </a:rPr>
              <a:t>xuất</a:t>
            </a:r>
            <a:r>
              <a:rPr lang="en-US" dirty="0" smtClean="0">
                <a:latin typeface="Times New Roman"/>
                <a:ea typeface="Times New Roman"/>
                <a:cs typeface="Times New Roman"/>
              </a:rPr>
              <a:t> </a:t>
            </a:r>
            <a:r>
              <a:rPr lang="en-US" dirty="0" err="1" smtClean="0">
                <a:latin typeface="Times New Roman"/>
                <a:ea typeface="Times New Roman"/>
                <a:cs typeface="Times New Roman"/>
              </a:rPr>
              <a:t>đã</a:t>
            </a:r>
            <a:r>
              <a:rPr lang="en-US" dirty="0" smtClean="0">
                <a:latin typeface="Times New Roman"/>
                <a:ea typeface="Times New Roman"/>
                <a:cs typeface="Times New Roman"/>
              </a:rPr>
              <a:t> </a:t>
            </a:r>
            <a:r>
              <a:rPr lang="en-US" dirty="0" err="1" smtClean="0">
                <a:latin typeface="Times New Roman"/>
                <a:ea typeface="Times New Roman"/>
                <a:cs typeface="Times New Roman"/>
              </a:rPr>
              <a:t>tiếp</a:t>
            </a:r>
            <a:r>
              <a:rPr lang="en-US" dirty="0" smtClean="0">
                <a:latin typeface="Times New Roman"/>
                <a:ea typeface="Times New Roman"/>
                <a:cs typeface="Times New Roman"/>
              </a:rPr>
              <a:t> </a:t>
            </a:r>
            <a:r>
              <a:rPr lang="en-US" dirty="0" err="1" smtClean="0">
                <a:latin typeface="Times New Roman"/>
                <a:ea typeface="Times New Roman"/>
                <a:cs typeface="Times New Roman"/>
              </a:rPr>
              <a:t>thị</a:t>
            </a:r>
            <a:r>
              <a:rPr lang="en-US" dirty="0" smtClean="0">
                <a:latin typeface="Times New Roman"/>
                <a:ea typeface="Times New Roman"/>
                <a:cs typeface="Times New Roman"/>
              </a:rPr>
              <a:t> </a:t>
            </a:r>
            <a:r>
              <a:rPr lang="en-US" dirty="0" err="1" smtClean="0">
                <a:latin typeface="Times New Roman"/>
                <a:ea typeface="Times New Roman"/>
                <a:cs typeface="Times New Roman"/>
              </a:rPr>
              <a:t>sản</a:t>
            </a:r>
            <a:r>
              <a:rPr lang="en-US" dirty="0" smtClean="0">
                <a:latin typeface="Times New Roman"/>
                <a:ea typeface="Times New Roman"/>
                <a:cs typeface="Times New Roman"/>
              </a:rPr>
              <a:t> </a:t>
            </a:r>
            <a:r>
              <a:rPr lang="en-US" dirty="0" err="1" smtClean="0">
                <a:latin typeface="Times New Roman"/>
                <a:ea typeface="Times New Roman"/>
                <a:cs typeface="Times New Roman"/>
              </a:rPr>
              <a:t>phẩm</a:t>
            </a:r>
            <a:r>
              <a:rPr lang="en-US" dirty="0" smtClean="0">
                <a:latin typeface="Times New Roman"/>
                <a:ea typeface="Times New Roman"/>
                <a:cs typeface="Times New Roman"/>
              </a:rPr>
              <a:t> </a:t>
            </a:r>
            <a:r>
              <a:rPr lang="en-US" dirty="0" err="1" smtClean="0">
                <a:latin typeface="Times New Roman"/>
                <a:ea typeface="Times New Roman"/>
                <a:cs typeface="Times New Roman"/>
              </a:rPr>
              <a:t>này</a:t>
            </a:r>
            <a:r>
              <a:rPr lang="en-US" dirty="0" smtClean="0">
                <a:latin typeface="Times New Roman"/>
                <a:ea typeface="Times New Roman"/>
                <a:cs typeface="Times New Roman"/>
              </a:rPr>
              <a:t> </a:t>
            </a:r>
            <a:r>
              <a:rPr lang="en-US" dirty="0" err="1" smtClean="0">
                <a:latin typeface="Times New Roman"/>
                <a:ea typeface="Times New Roman"/>
                <a:cs typeface="Times New Roman"/>
              </a:rPr>
              <a:t>như</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loại</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thể</a:t>
            </a:r>
            <a:r>
              <a:rPr lang="en-US" dirty="0" smtClean="0">
                <a:latin typeface="Times New Roman"/>
                <a:ea typeface="Times New Roman"/>
                <a:cs typeface="Times New Roman"/>
              </a:rPr>
              <a:t> </a:t>
            </a:r>
            <a:r>
              <a:rPr lang="en-US" dirty="0" err="1" smtClean="0">
                <a:latin typeface="Times New Roman"/>
                <a:ea typeface="Times New Roman"/>
                <a:cs typeface="Times New Roman"/>
              </a:rPr>
              <a:t>hút</a:t>
            </a:r>
            <a:r>
              <a:rPr lang="en-US" dirty="0" smtClean="0">
                <a:latin typeface="Times New Roman"/>
                <a:ea typeface="Times New Roman"/>
                <a:cs typeface="Times New Roman"/>
              </a:rPr>
              <a:t> ở </a:t>
            </a:r>
            <a:r>
              <a:rPr lang="en-US" dirty="0" err="1" smtClean="0">
                <a:latin typeface="Times New Roman"/>
                <a:ea typeface="Times New Roman"/>
                <a:cs typeface="Times New Roman"/>
              </a:rPr>
              <a:t>bất</a:t>
            </a:r>
            <a:r>
              <a:rPr lang="en-US" dirty="0" smtClean="0">
                <a:latin typeface="Times New Roman"/>
                <a:ea typeface="Times New Roman"/>
                <a:cs typeface="Times New Roman"/>
              </a:rPr>
              <a:t> </a:t>
            </a:r>
            <a:r>
              <a:rPr lang="en-US" dirty="0" err="1" smtClean="0">
                <a:latin typeface="Times New Roman"/>
                <a:ea typeface="Times New Roman"/>
                <a:cs typeface="Times New Roman"/>
              </a:rPr>
              <a:t>cứ</a:t>
            </a:r>
            <a:r>
              <a:rPr lang="en-US" dirty="0" smtClean="0">
                <a:latin typeface="Times New Roman"/>
                <a:ea typeface="Times New Roman"/>
                <a:cs typeface="Times New Roman"/>
              </a:rPr>
              <a:t> </a:t>
            </a:r>
            <a:r>
              <a:rPr lang="en-US" dirty="0" err="1" smtClean="0">
                <a:latin typeface="Times New Roman"/>
                <a:ea typeface="Times New Roman"/>
                <a:cs typeface="Times New Roman"/>
              </a:rPr>
              <a:t>đâu</a:t>
            </a:r>
            <a:r>
              <a:rPr lang="en-US" dirty="0" smtClean="0">
                <a:latin typeface="Times New Roman"/>
                <a:ea typeface="Times New Roman"/>
                <a:cs typeface="Times New Roman"/>
              </a:rPr>
              <a:t>, </a:t>
            </a:r>
            <a:r>
              <a:rPr lang="en-US" dirty="0" err="1" smtClean="0">
                <a:latin typeface="Times New Roman"/>
                <a:ea typeface="Times New Roman"/>
                <a:cs typeface="Times New Roman"/>
              </a:rPr>
              <a:t>giới</a:t>
            </a:r>
            <a:r>
              <a:rPr lang="en-US" dirty="0" smtClean="0">
                <a:latin typeface="Times New Roman"/>
                <a:ea typeface="Times New Roman"/>
                <a:cs typeface="Times New Roman"/>
              </a:rPr>
              <a:t> </a:t>
            </a:r>
            <a:r>
              <a:rPr lang="en-US" dirty="0" err="1" smtClean="0">
                <a:latin typeface="Times New Roman"/>
                <a:ea typeface="Times New Roman"/>
                <a:cs typeface="Times New Roman"/>
              </a:rPr>
              <a:t>thiệu</a:t>
            </a:r>
            <a:r>
              <a:rPr lang="en-US" dirty="0" smtClean="0">
                <a:latin typeface="Times New Roman"/>
                <a:ea typeface="Times New Roman"/>
                <a:cs typeface="Times New Roman"/>
              </a:rPr>
              <a:t> </a:t>
            </a:r>
            <a:r>
              <a:rPr lang="en-US" dirty="0" err="1" smtClean="0">
                <a:latin typeface="Times New Roman"/>
                <a:ea typeface="Times New Roman"/>
                <a:cs typeface="Times New Roman"/>
              </a:rPr>
              <a:t>chúng</a:t>
            </a:r>
            <a:r>
              <a:rPr lang="en-US" dirty="0" smtClean="0">
                <a:latin typeface="Times New Roman"/>
                <a:ea typeface="Times New Roman"/>
                <a:cs typeface="Times New Roman"/>
              </a:rPr>
              <a:t> </a:t>
            </a:r>
            <a:r>
              <a:rPr lang="en-US" dirty="0" err="1" smtClean="0">
                <a:latin typeface="Times New Roman"/>
                <a:ea typeface="Times New Roman"/>
                <a:cs typeface="Times New Roman"/>
              </a:rPr>
              <a:t>như</a:t>
            </a:r>
            <a:r>
              <a:rPr lang="en-US" dirty="0" smtClean="0">
                <a:latin typeface="Times New Roman"/>
                <a:ea typeface="Times New Roman"/>
                <a:cs typeface="Times New Roman"/>
              </a:rPr>
              <a:t> </a:t>
            </a:r>
            <a:r>
              <a:rPr lang="en-US" dirty="0" err="1" smtClean="0">
                <a:latin typeface="Times New Roman"/>
                <a:ea typeface="Times New Roman"/>
                <a:cs typeface="Times New Roman"/>
              </a:rPr>
              <a:t>những</a:t>
            </a:r>
            <a:r>
              <a:rPr lang="en-US" dirty="0" smtClean="0">
                <a:latin typeface="Times New Roman"/>
                <a:ea typeface="Times New Roman"/>
                <a:cs typeface="Times New Roman"/>
              </a:rPr>
              <a:t> </a:t>
            </a:r>
            <a:r>
              <a:rPr lang="en-US" dirty="0" err="1" smtClean="0">
                <a:latin typeface="Times New Roman"/>
                <a:ea typeface="Times New Roman"/>
                <a:cs typeface="Times New Roman"/>
              </a:rPr>
              <a:t>sản</a:t>
            </a:r>
            <a:r>
              <a:rPr lang="en-US" dirty="0" smtClean="0">
                <a:latin typeface="Times New Roman"/>
                <a:ea typeface="Times New Roman"/>
                <a:cs typeface="Times New Roman"/>
              </a:rPr>
              <a:t> </a:t>
            </a:r>
            <a:r>
              <a:rPr lang="en-US" dirty="0" err="1" smtClean="0">
                <a:latin typeface="Times New Roman"/>
                <a:ea typeface="Times New Roman"/>
                <a:cs typeface="Times New Roman"/>
              </a:rPr>
              <a:t>phẩm</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khói</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gây</a:t>
            </a:r>
            <a:r>
              <a:rPr lang="en-US" dirty="0" smtClean="0">
                <a:latin typeface="Times New Roman"/>
                <a:ea typeface="Times New Roman"/>
                <a:cs typeface="Times New Roman"/>
              </a:rPr>
              <a:t> </a:t>
            </a:r>
            <a:r>
              <a:rPr lang="en-US" dirty="0" err="1" smtClean="0">
                <a:latin typeface="Times New Roman"/>
                <a:ea typeface="Times New Roman"/>
                <a:cs typeface="Times New Roman"/>
              </a:rPr>
              <a:t>hại</a:t>
            </a:r>
            <a:r>
              <a:rPr lang="en-US" dirty="0" smtClean="0">
                <a:latin typeface="Times New Roman"/>
                <a:ea typeface="Times New Roman"/>
                <a:cs typeface="Times New Roman"/>
              </a:rPr>
              <a:t> </a:t>
            </a:r>
            <a:r>
              <a:rPr lang="en-US" dirty="0" err="1" smtClean="0">
                <a:latin typeface="Times New Roman"/>
                <a:ea typeface="Times New Roman"/>
                <a:cs typeface="Times New Roman"/>
              </a:rPr>
              <a:t>cho</a:t>
            </a:r>
            <a:r>
              <a:rPr lang="en-US" dirty="0" smtClean="0">
                <a:latin typeface="Times New Roman"/>
                <a:ea typeface="Times New Roman"/>
                <a:cs typeface="Times New Roman"/>
              </a:rPr>
              <a:t> </a:t>
            </a:r>
            <a:r>
              <a:rPr lang="en-US" dirty="0" err="1" smtClean="0">
                <a:latin typeface="Times New Roman"/>
                <a:ea typeface="Times New Roman"/>
                <a:cs typeface="Times New Roman"/>
              </a:rPr>
              <a:t>sức</a:t>
            </a:r>
            <a:r>
              <a:rPr lang="en-US" dirty="0" smtClean="0">
                <a:latin typeface="Times New Roman"/>
                <a:ea typeface="Times New Roman"/>
                <a:cs typeface="Times New Roman"/>
              </a:rPr>
              <a:t> </a:t>
            </a:r>
            <a:r>
              <a:rPr lang="en-US" dirty="0" err="1" smtClean="0">
                <a:latin typeface="Times New Roman"/>
                <a:ea typeface="Times New Roman"/>
                <a:cs typeface="Times New Roman"/>
              </a:rPr>
              <a:t>khỏe</a:t>
            </a:r>
            <a:r>
              <a:rPr lang="en-US" dirty="0" smtClean="0">
                <a:latin typeface="Times New Roman"/>
                <a:ea typeface="Times New Roman"/>
                <a:cs typeface="Times New Roman"/>
              </a:rPr>
              <a:t>. </a:t>
            </a:r>
            <a:r>
              <a:rPr lang="en-US" dirty="0" err="1" smtClean="0">
                <a:latin typeface="Times New Roman"/>
                <a:ea typeface="Times New Roman"/>
                <a:cs typeface="Times New Roman"/>
              </a:rPr>
              <a:t>Vì</a:t>
            </a:r>
            <a:r>
              <a:rPr lang="en-US" dirty="0" smtClean="0">
                <a:latin typeface="Times New Roman"/>
                <a:ea typeface="Times New Roman"/>
                <a:cs typeface="Times New Roman"/>
              </a:rPr>
              <a:t> </a:t>
            </a:r>
            <a:r>
              <a:rPr lang="en-US" dirty="0" err="1" smtClean="0">
                <a:latin typeface="Times New Roman"/>
                <a:ea typeface="Times New Roman"/>
                <a:cs typeface="Times New Roman"/>
              </a:rPr>
              <a:t>thế</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được</a:t>
            </a:r>
            <a:r>
              <a:rPr lang="en-US" dirty="0" smtClean="0">
                <a:latin typeface="Times New Roman"/>
                <a:ea typeface="Times New Roman"/>
                <a:cs typeface="Times New Roman"/>
              </a:rPr>
              <a:t> </a:t>
            </a:r>
            <a:r>
              <a:rPr lang="en-US" dirty="0" err="1" smtClean="0">
                <a:latin typeface="Times New Roman"/>
                <a:ea typeface="Times New Roman"/>
                <a:cs typeface="Times New Roman"/>
              </a:rPr>
              <a:t>phép</a:t>
            </a:r>
            <a:r>
              <a:rPr lang="en-US" dirty="0" smtClean="0">
                <a:latin typeface="Times New Roman"/>
                <a:ea typeface="Times New Roman"/>
                <a:cs typeface="Times New Roman"/>
              </a:rPr>
              <a:t> </a:t>
            </a:r>
            <a:r>
              <a:rPr lang="en-US" dirty="0" err="1" smtClean="0">
                <a:latin typeface="Times New Roman"/>
                <a:ea typeface="Times New Roman"/>
                <a:cs typeface="Times New Roman"/>
              </a:rPr>
              <a:t>sử</a:t>
            </a:r>
            <a:r>
              <a:rPr lang="en-US" dirty="0" smtClean="0">
                <a:latin typeface="Times New Roman"/>
                <a:ea typeface="Times New Roman"/>
                <a:cs typeface="Times New Roman"/>
              </a:rPr>
              <a:t> </a:t>
            </a:r>
            <a:r>
              <a:rPr lang="en-US" dirty="0" err="1" smtClean="0">
                <a:latin typeface="Times New Roman"/>
                <a:ea typeface="Times New Roman"/>
                <a:cs typeface="Times New Roman"/>
              </a:rPr>
              <a:t>dụng</a:t>
            </a:r>
            <a:r>
              <a:rPr lang="en-US" dirty="0" smtClean="0">
                <a:latin typeface="Times New Roman"/>
                <a:ea typeface="Times New Roman"/>
                <a:cs typeface="Times New Roman"/>
              </a:rPr>
              <a:t> ở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số</a:t>
            </a:r>
            <a:r>
              <a:rPr lang="en-US" dirty="0" smtClean="0">
                <a:latin typeface="Times New Roman"/>
                <a:ea typeface="Times New Roman"/>
                <a:cs typeface="Times New Roman"/>
              </a:rPr>
              <a:t> </a:t>
            </a:r>
            <a:r>
              <a:rPr lang="en-US" dirty="0" err="1" smtClean="0">
                <a:latin typeface="Times New Roman"/>
                <a:ea typeface="Times New Roman"/>
                <a:cs typeface="Times New Roman"/>
              </a:rPr>
              <a:t>nơi</a:t>
            </a:r>
            <a:r>
              <a:rPr lang="en-US" dirty="0" smtClean="0">
                <a:latin typeface="Times New Roman"/>
                <a:ea typeface="Times New Roman"/>
                <a:cs typeface="Times New Roman"/>
              </a:rPr>
              <a:t> </a:t>
            </a:r>
            <a:r>
              <a:rPr lang="en-US" dirty="0" err="1" smtClean="0">
                <a:latin typeface="Times New Roman"/>
                <a:ea typeface="Times New Roman"/>
                <a:cs typeface="Times New Roman"/>
              </a:rPr>
              <a:t>cầm</a:t>
            </a:r>
            <a:r>
              <a:rPr lang="en-US" dirty="0" smtClean="0">
                <a:latin typeface="Times New Roman"/>
                <a:ea typeface="Times New Roman"/>
                <a:cs typeface="Times New Roman"/>
              </a:rPr>
              <a:t> </a:t>
            </a:r>
            <a:r>
              <a:rPr lang="en-US" dirty="0" err="1" smtClean="0">
                <a:latin typeface="Times New Roman"/>
                <a:ea typeface="Times New Roman"/>
                <a:cs typeface="Times New Roman"/>
              </a:rPr>
              <a:t>hút</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a:t>
            </a:r>
            <a:endParaRPr lang="en-US" dirty="0">
              <a:ea typeface="Calibri"/>
              <a:cs typeface="Times New Roman"/>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dirty="0" smtClean="0">
                <a:latin typeface="Times New Roman"/>
                <a:ea typeface="Times New Roman"/>
                <a:cs typeface="Times New Roman"/>
              </a:rPr>
              <a:t>		</a:t>
            </a:r>
            <a:r>
              <a:rPr lang="en-US" dirty="0" err="1" smtClean="0">
                <a:latin typeface="Times New Roman"/>
                <a:ea typeface="Times New Roman"/>
                <a:cs typeface="Times New Roman"/>
              </a:rPr>
              <a:t>Tuy</a:t>
            </a:r>
            <a:r>
              <a:rPr lang="en-US" dirty="0" smtClean="0">
                <a:latin typeface="Times New Roman"/>
                <a:ea typeface="Times New Roman"/>
                <a:cs typeface="Times New Roman"/>
              </a:rPr>
              <a:t> </a:t>
            </a:r>
            <a:r>
              <a:rPr lang="en-US" dirty="0" err="1" smtClean="0">
                <a:latin typeface="Times New Roman"/>
                <a:ea typeface="Times New Roman"/>
                <a:cs typeface="Times New Roman"/>
              </a:rPr>
              <a:t>nhiên</a:t>
            </a:r>
            <a:r>
              <a:rPr lang="en-US" dirty="0" smtClean="0">
                <a:latin typeface="Times New Roman"/>
                <a:ea typeface="Times New Roman"/>
                <a:cs typeface="Times New Roman"/>
              </a:rPr>
              <a:t>, </a:t>
            </a:r>
            <a:r>
              <a:rPr lang="en-US" dirty="0" err="1" smtClean="0">
                <a:latin typeface="Times New Roman"/>
                <a:ea typeface="Times New Roman"/>
                <a:cs typeface="Times New Roman"/>
              </a:rPr>
              <a:t>các</a:t>
            </a:r>
            <a:r>
              <a:rPr lang="en-US" dirty="0" smtClean="0">
                <a:latin typeface="Times New Roman"/>
                <a:ea typeface="Times New Roman"/>
                <a:cs typeface="Times New Roman"/>
              </a:rPr>
              <a:t> qui </a:t>
            </a:r>
            <a:r>
              <a:rPr lang="en-US" dirty="0" err="1" smtClean="0">
                <a:latin typeface="Times New Roman"/>
                <a:ea typeface="Times New Roman"/>
                <a:cs typeface="Times New Roman"/>
              </a:rPr>
              <a:t>định</a:t>
            </a:r>
            <a:r>
              <a:rPr lang="en-US" dirty="0" smtClean="0">
                <a:latin typeface="Times New Roman"/>
                <a:ea typeface="Times New Roman"/>
                <a:cs typeface="Times New Roman"/>
              </a:rPr>
              <a:t> </a:t>
            </a:r>
            <a:r>
              <a:rPr lang="en-US" dirty="0" err="1" smtClean="0">
                <a:latin typeface="Times New Roman"/>
                <a:ea typeface="Times New Roman"/>
                <a:cs typeface="Times New Roman"/>
              </a:rPr>
              <a:t>khác</a:t>
            </a:r>
            <a:r>
              <a:rPr lang="en-US" dirty="0" smtClean="0">
                <a:latin typeface="Times New Roman"/>
                <a:ea typeface="Times New Roman"/>
                <a:cs typeface="Times New Roman"/>
              </a:rPr>
              <a:t> </a:t>
            </a:r>
            <a:r>
              <a:rPr lang="en-US" dirty="0" err="1" smtClean="0">
                <a:latin typeface="Times New Roman"/>
                <a:ea typeface="Times New Roman"/>
                <a:cs typeface="Times New Roman"/>
              </a:rPr>
              <a:t>nhau</a:t>
            </a:r>
            <a:r>
              <a:rPr lang="en-US" dirty="0" smtClean="0">
                <a:latin typeface="Times New Roman"/>
                <a:ea typeface="Times New Roman"/>
                <a:cs typeface="Times New Roman"/>
              </a:rPr>
              <a:t> </a:t>
            </a:r>
            <a:r>
              <a:rPr lang="en-US" dirty="0" err="1" smtClean="0">
                <a:latin typeface="Times New Roman"/>
                <a:ea typeface="Times New Roman"/>
                <a:cs typeface="Times New Roman"/>
              </a:rPr>
              <a:t>tùy</a:t>
            </a:r>
            <a:r>
              <a:rPr lang="en-US" dirty="0" smtClean="0">
                <a:latin typeface="Times New Roman"/>
                <a:ea typeface="Times New Roman"/>
                <a:cs typeface="Times New Roman"/>
              </a:rPr>
              <a:t> </a:t>
            </a:r>
            <a:r>
              <a:rPr lang="en-US" dirty="0" err="1" smtClean="0">
                <a:latin typeface="Times New Roman"/>
                <a:ea typeface="Times New Roman"/>
                <a:cs typeface="Times New Roman"/>
              </a:rPr>
              <a:t>từng</a:t>
            </a:r>
            <a:r>
              <a:rPr lang="en-US" dirty="0" smtClean="0">
                <a:latin typeface="Times New Roman"/>
                <a:ea typeface="Times New Roman"/>
                <a:cs typeface="Times New Roman"/>
              </a:rPr>
              <a:t> </a:t>
            </a:r>
            <a:r>
              <a:rPr lang="en-US" dirty="0" err="1" smtClean="0">
                <a:latin typeface="Times New Roman"/>
                <a:ea typeface="Times New Roman"/>
                <a:cs typeface="Times New Roman"/>
              </a:rPr>
              <a:t>nơi</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số</a:t>
            </a:r>
            <a:r>
              <a:rPr lang="en-US" dirty="0" smtClean="0">
                <a:latin typeface="Times New Roman"/>
                <a:ea typeface="Times New Roman"/>
                <a:cs typeface="Times New Roman"/>
              </a:rPr>
              <a:t> </a:t>
            </a:r>
            <a:r>
              <a:rPr lang="en-US" dirty="0" err="1" smtClean="0">
                <a:latin typeface="Times New Roman"/>
                <a:ea typeface="Times New Roman"/>
                <a:cs typeface="Times New Roman"/>
              </a:rPr>
              <a:t>nước</a:t>
            </a:r>
            <a:r>
              <a:rPr lang="en-US" dirty="0" smtClean="0">
                <a:latin typeface="Times New Roman"/>
                <a:ea typeface="Times New Roman"/>
                <a:cs typeface="Times New Roman"/>
              </a:rPr>
              <a:t>, </a:t>
            </a:r>
            <a:r>
              <a:rPr lang="en-US" dirty="0" err="1" smtClean="0">
                <a:latin typeface="Times New Roman"/>
                <a:ea typeface="Times New Roman"/>
                <a:cs typeface="Times New Roman"/>
              </a:rPr>
              <a:t>bao</a:t>
            </a:r>
            <a:r>
              <a:rPr lang="en-US" dirty="0" smtClean="0">
                <a:latin typeface="Times New Roman"/>
                <a:ea typeface="Times New Roman"/>
                <a:cs typeface="Times New Roman"/>
              </a:rPr>
              <a:t> </a:t>
            </a:r>
            <a:r>
              <a:rPr lang="en-US" dirty="0" err="1" smtClean="0">
                <a:latin typeface="Times New Roman"/>
                <a:ea typeface="Times New Roman"/>
                <a:cs typeface="Times New Roman"/>
              </a:rPr>
              <a:t>gồm</a:t>
            </a:r>
            <a:r>
              <a:rPr lang="en-US" dirty="0" smtClean="0">
                <a:latin typeface="Times New Roman"/>
                <a:ea typeface="Times New Roman"/>
                <a:cs typeface="Times New Roman"/>
              </a:rPr>
              <a:t> Australia, Canada, Israel </a:t>
            </a:r>
            <a:r>
              <a:rPr lang="en-US" dirty="0" err="1" smtClean="0">
                <a:latin typeface="Times New Roman"/>
                <a:ea typeface="Times New Roman"/>
                <a:cs typeface="Times New Roman"/>
              </a:rPr>
              <a:t>và</a:t>
            </a:r>
            <a:r>
              <a:rPr lang="en-US" dirty="0" smtClean="0">
                <a:latin typeface="Times New Roman"/>
                <a:ea typeface="Times New Roman"/>
                <a:cs typeface="Times New Roman"/>
              </a:rPr>
              <a:t> Mexico, </a:t>
            </a:r>
            <a:r>
              <a:rPr lang="en-US" dirty="0" err="1" smtClean="0">
                <a:latin typeface="Times New Roman"/>
                <a:ea typeface="Times New Roman"/>
                <a:cs typeface="Times New Roman"/>
              </a:rPr>
              <a:t>cũng</a:t>
            </a:r>
            <a:r>
              <a:rPr lang="en-US" dirty="0" smtClean="0">
                <a:latin typeface="Times New Roman"/>
                <a:ea typeface="Times New Roman"/>
                <a:cs typeface="Times New Roman"/>
              </a:rPr>
              <a:t> </a:t>
            </a:r>
            <a:r>
              <a:rPr lang="en-US" dirty="0" err="1" smtClean="0">
                <a:latin typeface="Times New Roman"/>
                <a:ea typeface="Times New Roman"/>
                <a:cs typeface="Times New Roman"/>
              </a:rPr>
              <a:t>như</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số</a:t>
            </a:r>
            <a:r>
              <a:rPr lang="en-US" dirty="0" smtClean="0">
                <a:latin typeface="Times New Roman"/>
                <a:ea typeface="Times New Roman"/>
                <a:cs typeface="Times New Roman"/>
              </a:rPr>
              <a:t> </a:t>
            </a:r>
            <a:r>
              <a:rPr lang="en-US" dirty="0" err="1" smtClean="0">
                <a:latin typeface="Times New Roman"/>
                <a:ea typeface="Times New Roman"/>
                <a:cs typeface="Times New Roman"/>
              </a:rPr>
              <a:t>thành</a:t>
            </a:r>
            <a:r>
              <a:rPr lang="en-US" dirty="0" smtClean="0">
                <a:latin typeface="Times New Roman"/>
                <a:ea typeface="Times New Roman"/>
                <a:cs typeface="Times New Roman"/>
              </a:rPr>
              <a:t> </a:t>
            </a:r>
            <a:r>
              <a:rPr lang="en-US" dirty="0" err="1" smtClean="0">
                <a:latin typeface="Times New Roman"/>
                <a:ea typeface="Times New Roman"/>
                <a:cs typeface="Times New Roman"/>
              </a:rPr>
              <a:t>phố</a:t>
            </a:r>
            <a:r>
              <a:rPr lang="en-US" dirty="0" smtClean="0">
                <a:latin typeface="Times New Roman"/>
                <a:ea typeface="Times New Roman"/>
                <a:cs typeface="Times New Roman"/>
              </a:rPr>
              <a:t> ở </a:t>
            </a:r>
            <a:r>
              <a:rPr lang="en-US" dirty="0" err="1" smtClean="0">
                <a:latin typeface="Times New Roman"/>
                <a:ea typeface="Times New Roman"/>
                <a:cs typeface="Times New Roman"/>
              </a:rPr>
              <a:t>Mỹ</a:t>
            </a:r>
            <a:r>
              <a:rPr lang="en-US" dirty="0" smtClean="0">
                <a:latin typeface="Times New Roman"/>
                <a:ea typeface="Times New Roman"/>
                <a:cs typeface="Times New Roman"/>
              </a:rPr>
              <a:t> </a:t>
            </a:r>
            <a:r>
              <a:rPr lang="en-US" dirty="0" err="1" smtClean="0">
                <a:latin typeface="Times New Roman"/>
                <a:ea typeface="Times New Roman"/>
                <a:cs typeface="Times New Roman"/>
              </a:rPr>
              <a:t>như</a:t>
            </a:r>
            <a:r>
              <a:rPr lang="en-US" dirty="0" smtClean="0">
                <a:latin typeface="Times New Roman"/>
                <a:ea typeface="Times New Roman"/>
                <a:cs typeface="Times New Roman"/>
              </a:rPr>
              <a:t> Los Angeles, Chicago </a:t>
            </a:r>
            <a:r>
              <a:rPr lang="en-US" dirty="0" err="1" smtClean="0">
                <a:latin typeface="Times New Roman"/>
                <a:ea typeface="Times New Roman"/>
                <a:cs typeface="Times New Roman"/>
              </a:rPr>
              <a:t>và</a:t>
            </a:r>
            <a:r>
              <a:rPr lang="en-US" dirty="0" smtClean="0">
                <a:latin typeface="Times New Roman"/>
                <a:ea typeface="Times New Roman"/>
                <a:cs typeface="Times New Roman"/>
              </a:rPr>
              <a:t> New York, </a:t>
            </a:r>
            <a:r>
              <a:rPr lang="en-US" dirty="0" err="1" smtClean="0">
                <a:latin typeface="Times New Roman"/>
                <a:ea typeface="Times New Roman"/>
                <a:cs typeface="Times New Roman"/>
              </a:rPr>
              <a:t>đã</a:t>
            </a:r>
            <a:r>
              <a:rPr lang="en-US" dirty="0" smtClean="0">
                <a:latin typeface="Times New Roman"/>
                <a:ea typeface="Times New Roman"/>
                <a:cs typeface="Times New Roman"/>
              </a:rPr>
              <a:t> </a:t>
            </a:r>
            <a:r>
              <a:rPr lang="en-US" dirty="0" err="1" smtClean="0">
                <a:latin typeface="Times New Roman"/>
                <a:ea typeface="Times New Roman"/>
                <a:cs typeface="Times New Roman"/>
              </a:rPr>
              <a:t>cấm</a:t>
            </a:r>
            <a:r>
              <a:rPr lang="en-US" dirty="0" smtClean="0">
                <a:latin typeface="Times New Roman"/>
                <a:ea typeface="Times New Roman"/>
                <a:cs typeface="Times New Roman"/>
              </a:rPr>
              <a:t> </a:t>
            </a:r>
            <a:r>
              <a:rPr lang="en-US" dirty="0" err="1" smtClean="0">
                <a:latin typeface="Times New Roman"/>
                <a:ea typeface="Times New Roman"/>
                <a:cs typeface="Times New Roman"/>
              </a:rPr>
              <a:t>sử</a:t>
            </a:r>
            <a:r>
              <a:rPr lang="en-US" dirty="0" smtClean="0">
                <a:latin typeface="Times New Roman"/>
                <a:ea typeface="Times New Roman"/>
                <a:cs typeface="Times New Roman"/>
              </a:rPr>
              <a:t> </a:t>
            </a:r>
            <a:r>
              <a:rPr lang="en-US" dirty="0" err="1" smtClean="0">
                <a:latin typeface="Times New Roman"/>
                <a:ea typeface="Times New Roman"/>
                <a:cs typeface="Times New Roman"/>
              </a:rPr>
              <a:t>dụng</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hoặc</a:t>
            </a:r>
            <a:r>
              <a:rPr lang="en-US" dirty="0" smtClean="0">
                <a:latin typeface="Times New Roman"/>
                <a:ea typeface="Times New Roman"/>
                <a:cs typeface="Times New Roman"/>
              </a:rPr>
              <a:t> </a:t>
            </a:r>
            <a:r>
              <a:rPr lang="en-US" dirty="0" err="1" smtClean="0">
                <a:latin typeface="Times New Roman"/>
                <a:ea typeface="Times New Roman"/>
                <a:cs typeface="Times New Roman"/>
              </a:rPr>
              <a:t>hạn</a:t>
            </a:r>
            <a:r>
              <a:rPr lang="en-US" dirty="0" smtClean="0">
                <a:latin typeface="Times New Roman"/>
                <a:ea typeface="Times New Roman"/>
                <a:cs typeface="Times New Roman"/>
              </a:rPr>
              <a:t> </a:t>
            </a:r>
            <a:r>
              <a:rPr lang="en-US" dirty="0" err="1" smtClean="0">
                <a:latin typeface="Times New Roman"/>
                <a:ea typeface="Times New Roman"/>
                <a:cs typeface="Times New Roman"/>
              </a:rPr>
              <a:t>chế</a:t>
            </a:r>
            <a:r>
              <a:rPr lang="en-US" dirty="0" smtClean="0">
                <a:latin typeface="Times New Roman"/>
                <a:ea typeface="Times New Roman"/>
                <a:cs typeface="Times New Roman"/>
              </a:rPr>
              <a:t> </a:t>
            </a:r>
            <a:r>
              <a:rPr lang="en-US" dirty="0" err="1" smtClean="0">
                <a:latin typeface="Times New Roman"/>
                <a:ea typeface="Times New Roman"/>
                <a:cs typeface="Times New Roman"/>
              </a:rPr>
              <a:t>sử</a:t>
            </a:r>
            <a:r>
              <a:rPr lang="en-US" dirty="0" smtClean="0">
                <a:latin typeface="Times New Roman"/>
                <a:ea typeface="Times New Roman"/>
                <a:cs typeface="Times New Roman"/>
              </a:rPr>
              <a:t> </a:t>
            </a:r>
            <a:r>
              <a:rPr lang="en-US" dirty="0" err="1" smtClean="0">
                <a:latin typeface="Times New Roman"/>
                <a:ea typeface="Times New Roman"/>
                <a:cs typeface="Times New Roman"/>
              </a:rPr>
              <a:t>dụng</a:t>
            </a:r>
            <a:r>
              <a:rPr lang="en-US" dirty="0" smtClean="0">
                <a:latin typeface="Times New Roman"/>
                <a:ea typeface="Times New Roman"/>
                <a:cs typeface="Times New Roman"/>
              </a:rPr>
              <a:t> ở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số</a:t>
            </a:r>
            <a:r>
              <a:rPr lang="en-US" dirty="0" smtClean="0">
                <a:latin typeface="Times New Roman"/>
                <a:ea typeface="Times New Roman"/>
                <a:cs typeface="Times New Roman"/>
              </a:rPr>
              <a:t> </a:t>
            </a:r>
            <a:r>
              <a:rPr lang="en-US" dirty="0" err="1" smtClean="0">
                <a:latin typeface="Times New Roman"/>
                <a:ea typeface="Times New Roman"/>
                <a:cs typeface="Times New Roman"/>
              </a:rPr>
              <a:t>nơi</a:t>
            </a:r>
            <a:r>
              <a:rPr lang="en-US" dirty="0" smtClean="0">
                <a:latin typeface="Times New Roman"/>
                <a:ea typeface="Times New Roman"/>
                <a:cs typeface="Times New Roman"/>
              </a:rPr>
              <a:t> </a:t>
            </a:r>
            <a:r>
              <a:rPr lang="en-US" dirty="0" err="1" smtClean="0">
                <a:latin typeface="Times New Roman"/>
                <a:ea typeface="Times New Roman"/>
                <a:cs typeface="Times New Roman"/>
              </a:rPr>
              <a:t>công</a:t>
            </a:r>
            <a:r>
              <a:rPr lang="en-US" dirty="0" smtClean="0">
                <a:latin typeface="Times New Roman"/>
                <a:ea typeface="Times New Roman"/>
                <a:cs typeface="Times New Roman"/>
              </a:rPr>
              <a:t> </a:t>
            </a:r>
            <a:r>
              <a:rPr lang="en-US" dirty="0" err="1" smtClean="0">
                <a:latin typeface="Times New Roman"/>
                <a:ea typeface="Times New Roman"/>
                <a:cs typeface="Times New Roman"/>
              </a:rPr>
              <a:t>cộng</a:t>
            </a:r>
            <a:r>
              <a:rPr lang="en-US" dirty="0" smtClean="0">
                <a:latin typeface="Times New Roman"/>
                <a:ea typeface="Times New Roman"/>
                <a:cs typeface="Times New Roman"/>
              </a:rPr>
              <a:t>. </a:t>
            </a:r>
            <a:r>
              <a:rPr lang="en-US" dirty="0" err="1" smtClean="0">
                <a:latin typeface="Times New Roman"/>
                <a:ea typeface="Times New Roman"/>
                <a:cs typeface="Times New Roman"/>
              </a:rPr>
              <a:t>Trong</a:t>
            </a:r>
            <a:r>
              <a:rPr lang="en-US" dirty="0" smtClean="0">
                <a:latin typeface="Times New Roman"/>
                <a:ea typeface="Times New Roman"/>
                <a:cs typeface="Times New Roman"/>
              </a:rPr>
              <a:t> </a:t>
            </a:r>
            <a:r>
              <a:rPr lang="en-US" dirty="0" err="1" smtClean="0">
                <a:latin typeface="Times New Roman"/>
                <a:ea typeface="Times New Roman"/>
                <a:cs typeface="Times New Roman"/>
              </a:rPr>
              <a:t>các</a:t>
            </a:r>
            <a:r>
              <a:rPr lang="en-US" dirty="0" smtClean="0">
                <a:latin typeface="Times New Roman"/>
                <a:ea typeface="Times New Roman"/>
                <a:cs typeface="Times New Roman"/>
              </a:rPr>
              <a:t> </a:t>
            </a:r>
            <a:r>
              <a:rPr lang="en-US" dirty="0" err="1" smtClean="0">
                <a:latin typeface="Times New Roman"/>
                <a:ea typeface="Times New Roman"/>
                <a:cs typeface="Times New Roman"/>
              </a:rPr>
              <a:t>trường</a:t>
            </a:r>
            <a:r>
              <a:rPr lang="en-US" dirty="0" smtClean="0">
                <a:latin typeface="Times New Roman"/>
                <a:ea typeface="Times New Roman"/>
                <a:cs typeface="Times New Roman"/>
              </a:rPr>
              <a:t> </a:t>
            </a:r>
            <a:r>
              <a:rPr lang="en-US" dirty="0" err="1" smtClean="0">
                <a:latin typeface="Times New Roman"/>
                <a:ea typeface="Times New Roman"/>
                <a:cs typeface="Times New Roman"/>
              </a:rPr>
              <a:t>hợp</a:t>
            </a:r>
            <a:r>
              <a:rPr lang="en-US" dirty="0" smtClean="0">
                <a:latin typeface="Times New Roman"/>
                <a:ea typeface="Times New Roman"/>
                <a:cs typeface="Times New Roman"/>
              </a:rPr>
              <a:t> </a:t>
            </a:r>
            <a:r>
              <a:rPr lang="en-US" dirty="0" err="1" smtClean="0">
                <a:latin typeface="Times New Roman"/>
                <a:ea typeface="Times New Roman"/>
                <a:cs typeface="Times New Roman"/>
              </a:rPr>
              <a:t>khác</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chỉ</a:t>
            </a:r>
            <a:r>
              <a:rPr lang="en-US" dirty="0" smtClean="0">
                <a:latin typeface="Times New Roman"/>
                <a:ea typeface="Times New Roman"/>
                <a:cs typeface="Times New Roman"/>
              </a:rPr>
              <a:t> </a:t>
            </a:r>
            <a:r>
              <a:rPr lang="en-US" dirty="0" err="1" smtClean="0">
                <a:latin typeface="Times New Roman"/>
                <a:ea typeface="Times New Roman"/>
                <a:cs typeface="Times New Roman"/>
              </a:rPr>
              <a:t>được</a:t>
            </a:r>
            <a:r>
              <a:rPr lang="en-US" dirty="0" smtClean="0">
                <a:latin typeface="Times New Roman"/>
                <a:ea typeface="Times New Roman"/>
                <a:cs typeface="Times New Roman"/>
              </a:rPr>
              <a:t> </a:t>
            </a:r>
            <a:r>
              <a:rPr lang="en-US" dirty="0" err="1" smtClean="0">
                <a:latin typeface="Times New Roman"/>
                <a:ea typeface="Times New Roman"/>
                <a:cs typeface="Times New Roman"/>
              </a:rPr>
              <a:t>sử</a:t>
            </a:r>
            <a:r>
              <a:rPr lang="en-US" dirty="0" smtClean="0">
                <a:latin typeface="Times New Roman"/>
                <a:ea typeface="Times New Roman"/>
                <a:cs typeface="Times New Roman"/>
              </a:rPr>
              <a:t> </a:t>
            </a:r>
            <a:r>
              <a:rPr lang="en-US" dirty="0" err="1" smtClean="0">
                <a:latin typeface="Times New Roman"/>
                <a:ea typeface="Times New Roman"/>
                <a:cs typeface="Times New Roman"/>
              </a:rPr>
              <a:t>dụng</a:t>
            </a:r>
            <a:r>
              <a:rPr lang="en-US" dirty="0" smtClean="0">
                <a:latin typeface="Times New Roman"/>
                <a:ea typeface="Times New Roman"/>
                <a:cs typeface="Times New Roman"/>
              </a:rPr>
              <a:t> ở </a:t>
            </a:r>
            <a:r>
              <a:rPr lang="en-US" dirty="0" err="1" smtClean="0">
                <a:latin typeface="Times New Roman"/>
                <a:ea typeface="Times New Roman"/>
                <a:cs typeface="Times New Roman"/>
              </a:rPr>
              <a:t>những</a:t>
            </a:r>
            <a:r>
              <a:rPr lang="en-US" dirty="0" smtClean="0">
                <a:latin typeface="Times New Roman"/>
                <a:ea typeface="Times New Roman"/>
                <a:cs typeface="Times New Roman"/>
              </a:rPr>
              <a:t> </a:t>
            </a:r>
            <a:r>
              <a:rPr lang="en-US" dirty="0" err="1" smtClean="0">
                <a:latin typeface="Times New Roman"/>
                <a:ea typeface="Times New Roman"/>
                <a:cs typeface="Times New Roman"/>
              </a:rPr>
              <a:t>nơi</a:t>
            </a:r>
            <a:r>
              <a:rPr lang="en-US" dirty="0" smtClean="0">
                <a:latin typeface="Times New Roman"/>
                <a:ea typeface="Times New Roman"/>
                <a:cs typeface="Times New Roman"/>
              </a:rPr>
              <a:t> qui </a:t>
            </a:r>
            <a:r>
              <a:rPr lang="en-US" err="1" smtClean="0">
                <a:latin typeface="Times New Roman"/>
                <a:ea typeface="Times New Roman"/>
                <a:cs typeface="Times New Roman"/>
              </a:rPr>
              <a:t>định</a:t>
            </a:r>
            <a:r>
              <a:rPr lang="en-US" smtClean="0">
                <a:latin typeface="Times New Roman"/>
                <a:ea typeface="Times New Roman"/>
                <a:cs typeface="Times New Roman"/>
              </a:rPr>
              <a:t>.</a:t>
            </a:r>
          </a:p>
          <a:p>
            <a:pPr algn="just">
              <a:buNone/>
            </a:pPr>
            <a:r>
              <a:rPr lang="en-US" smtClean="0">
                <a:latin typeface="Times New Roman"/>
                <a:ea typeface="Calibri"/>
                <a:cs typeface="Times New Roman"/>
              </a:rPr>
              <a:t>	Việt Nam cũng đang dự thảo đưa thuốc lá điện tử vào Luật phòng chốngtác hại thuốc lá.</a:t>
            </a:r>
            <a:endParaRPr lang="en-US" dirty="0">
              <a:ea typeface="Calibri"/>
              <a:cs typeface="Times New Roman"/>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sz="3600" b="1" smtClean="0">
                <a:solidFill>
                  <a:srgbClr val="FF0000"/>
                </a:solidFill>
                <a:latin typeface="Times New Roman"/>
                <a:ea typeface="Times New Roman"/>
                <a:cs typeface="Times New Roman"/>
              </a:rPr>
              <a:t/>
            </a:r>
            <a:br>
              <a:rPr lang="en-US" sz="3600" b="1" smtClean="0">
                <a:solidFill>
                  <a:srgbClr val="FF0000"/>
                </a:solidFill>
                <a:latin typeface="Times New Roman"/>
                <a:ea typeface="Times New Roman"/>
                <a:cs typeface="Times New Roman"/>
              </a:rPr>
            </a:br>
            <a:r>
              <a:rPr lang="en-US" sz="3600" b="1" smtClean="0">
                <a:solidFill>
                  <a:srgbClr val="FF0000"/>
                </a:solidFill>
                <a:latin typeface="Times New Roman"/>
                <a:ea typeface="Times New Roman"/>
                <a:cs typeface="Times New Roman"/>
              </a:rPr>
              <a:t>9</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Tạo</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ra</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khói</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thuốc</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thụ</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động</a:t>
            </a:r>
            <a:r>
              <a:rPr lang="en-US" dirty="0">
                <a:ea typeface="Calibri"/>
                <a:cs typeface="Times New Roman"/>
              </a:rPr>
              <a:t/>
            </a:r>
            <a:br>
              <a:rPr lang="en-US" dirty="0">
                <a:ea typeface="Calibri"/>
                <a:cs typeface="Times New Roman"/>
              </a:rPr>
            </a:br>
            <a:endParaRPr lang="en-US" dirty="0"/>
          </a:p>
        </p:txBody>
      </p:sp>
      <p:sp>
        <p:nvSpPr>
          <p:cNvPr id="3" name="Content Placeholder 2"/>
          <p:cNvSpPr>
            <a:spLocks noGrp="1"/>
          </p:cNvSpPr>
          <p:nvPr>
            <p:ph idx="1"/>
          </p:nvPr>
        </p:nvSpPr>
        <p:spPr/>
        <p:txBody>
          <a:bodyPr/>
          <a:lstStyle/>
          <a:p>
            <a:pPr algn="just">
              <a:buNone/>
            </a:pP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chỉ</a:t>
            </a:r>
            <a:r>
              <a:rPr lang="en-US" dirty="0" smtClean="0">
                <a:latin typeface="Times New Roman"/>
                <a:ea typeface="Times New Roman"/>
                <a:cs typeface="Times New Roman"/>
              </a:rPr>
              <a:t> </a:t>
            </a:r>
            <a:r>
              <a:rPr lang="en-US" dirty="0" err="1" smtClean="0">
                <a:latin typeface="Times New Roman"/>
                <a:ea typeface="Times New Roman"/>
                <a:cs typeface="Times New Roman"/>
              </a:rPr>
              <a:t>người</a:t>
            </a:r>
            <a:r>
              <a:rPr lang="en-US" dirty="0" smtClean="0">
                <a:latin typeface="Times New Roman"/>
                <a:ea typeface="Times New Roman"/>
                <a:cs typeface="Times New Roman"/>
              </a:rPr>
              <a:t> </a:t>
            </a:r>
            <a:r>
              <a:rPr lang="en-US" dirty="0" err="1" smtClean="0">
                <a:latin typeface="Times New Roman"/>
                <a:ea typeface="Times New Roman"/>
                <a:cs typeface="Times New Roman"/>
              </a:rPr>
              <a:t>hút</a:t>
            </a:r>
            <a:r>
              <a:rPr lang="en-US" dirty="0" smtClean="0">
                <a:latin typeface="Times New Roman"/>
                <a:ea typeface="Times New Roman"/>
                <a:cs typeface="Times New Roman"/>
              </a:rPr>
              <a:t> </a:t>
            </a:r>
            <a:r>
              <a:rPr lang="en-US" dirty="0" err="1" smtClean="0">
                <a:latin typeface="Times New Roman"/>
                <a:ea typeface="Times New Roman"/>
                <a:cs typeface="Times New Roman"/>
              </a:rPr>
              <a:t>mới</a:t>
            </a:r>
            <a:r>
              <a:rPr lang="en-US" dirty="0" smtClean="0">
                <a:latin typeface="Times New Roman"/>
                <a:ea typeface="Times New Roman"/>
                <a:cs typeface="Times New Roman"/>
              </a:rPr>
              <a:t> </a:t>
            </a:r>
            <a:r>
              <a:rPr lang="en-US" dirty="0" err="1" smtClean="0">
                <a:latin typeface="Times New Roman"/>
                <a:ea typeface="Times New Roman"/>
                <a:cs typeface="Times New Roman"/>
              </a:rPr>
              <a:t>phải</a:t>
            </a:r>
            <a:r>
              <a:rPr lang="en-US" dirty="0" smtClean="0">
                <a:latin typeface="Times New Roman"/>
                <a:ea typeface="Times New Roman"/>
                <a:cs typeface="Times New Roman"/>
              </a:rPr>
              <a:t> </a:t>
            </a:r>
            <a:r>
              <a:rPr lang="en-US" dirty="0" err="1" smtClean="0">
                <a:latin typeface="Times New Roman"/>
                <a:ea typeface="Times New Roman"/>
                <a:cs typeface="Times New Roman"/>
              </a:rPr>
              <a:t>chịu</a:t>
            </a:r>
            <a:r>
              <a:rPr lang="en-US" dirty="0" smtClean="0">
                <a:latin typeface="Times New Roman"/>
                <a:ea typeface="Times New Roman"/>
                <a:cs typeface="Times New Roman"/>
              </a:rPr>
              <a:t> </a:t>
            </a:r>
            <a:r>
              <a:rPr lang="en-US" dirty="0" err="1" smtClean="0">
                <a:latin typeface="Times New Roman"/>
                <a:ea typeface="Times New Roman"/>
                <a:cs typeface="Times New Roman"/>
              </a:rPr>
              <a:t>ảnh</a:t>
            </a:r>
            <a:r>
              <a:rPr lang="en-US" dirty="0" smtClean="0">
                <a:latin typeface="Times New Roman"/>
                <a:ea typeface="Times New Roman"/>
                <a:cs typeface="Times New Roman"/>
              </a:rPr>
              <a:t> </a:t>
            </a:r>
            <a:r>
              <a:rPr lang="en-US" dirty="0" err="1" smtClean="0">
                <a:latin typeface="Times New Roman"/>
                <a:ea typeface="Times New Roman"/>
                <a:cs typeface="Times New Roman"/>
              </a:rPr>
              <a:t>hưởng</a:t>
            </a:r>
            <a:r>
              <a:rPr lang="en-US" dirty="0" smtClean="0">
                <a:latin typeface="Times New Roman"/>
                <a:ea typeface="Times New Roman"/>
                <a:cs typeface="Times New Roman"/>
              </a:rPr>
              <a:t> </a:t>
            </a:r>
            <a:r>
              <a:rPr lang="en-US" dirty="0" err="1" smtClean="0">
                <a:latin typeface="Times New Roman"/>
                <a:ea typeface="Times New Roman"/>
                <a:cs typeface="Times New Roman"/>
              </a:rPr>
              <a:t>của</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Từ</a:t>
            </a:r>
            <a:r>
              <a:rPr lang="en-US" dirty="0" smtClean="0">
                <a:latin typeface="Times New Roman"/>
                <a:ea typeface="Times New Roman"/>
                <a:cs typeface="Times New Roman"/>
              </a:rPr>
              <a:t> </a:t>
            </a:r>
            <a:r>
              <a:rPr lang="en-US" dirty="0" err="1" smtClean="0">
                <a:latin typeface="Times New Roman"/>
                <a:ea typeface="Times New Roman"/>
                <a:cs typeface="Times New Roman"/>
              </a:rPr>
              <a:t>năm</a:t>
            </a:r>
            <a:r>
              <a:rPr lang="en-US" dirty="0" smtClean="0">
                <a:latin typeface="Times New Roman"/>
                <a:ea typeface="Times New Roman"/>
                <a:cs typeface="Times New Roman"/>
              </a:rPr>
              <a:t> 1964 – 2014, </a:t>
            </a:r>
            <a:r>
              <a:rPr lang="en-US" dirty="0" err="1" smtClean="0">
                <a:latin typeface="Times New Roman"/>
                <a:ea typeface="Times New Roman"/>
                <a:cs typeface="Times New Roman"/>
              </a:rPr>
              <a:t>đã</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khoảng</a:t>
            </a:r>
            <a:r>
              <a:rPr lang="en-US" dirty="0" smtClean="0">
                <a:latin typeface="Times New Roman"/>
                <a:ea typeface="Times New Roman"/>
                <a:cs typeface="Times New Roman"/>
              </a:rPr>
              <a:t> 2,5 </a:t>
            </a:r>
            <a:r>
              <a:rPr lang="en-US" dirty="0" err="1" smtClean="0">
                <a:latin typeface="Times New Roman"/>
                <a:ea typeface="Times New Roman"/>
                <a:cs typeface="Times New Roman"/>
              </a:rPr>
              <a:t>triệu</a:t>
            </a:r>
            <a:r>
              <a:rPr lang="en-US" dirty="0" smtClean="0">
                <a:latin typeface="Times New Roman"/>
                <a:ea typeface="Times New Roman"/>
                <a:cs typeface="Times New Roman"/>
              </a:rPr>
              <a:t> </a:t>
            </a:r>
            <a:r>
              <a:rPr lang="en-US" dirty="0" err="1" smtClean="0">
                <a:latin typeface="Times New Roman"/>
                <a:ea typeface="Times New Roman"/>
                <a:cs typeface="Times New Roman"/>
              </a:rPr>
              <a:t>người</a:t>
            </a:r>
            <a:r>
              <a:rPr lang="en-US" dirty="0" smtClean="0">
                <a:latin typeface="Times New Roman"/>
                <a:ea typeface="Times New Roman"/>
                <a:cs typeface="Times New Roman"/>
              </a:rPr>
              <a:t> </a:t>
            </a:r>
            <a:r>
              <a:rPr lang="en-US" dirty="0" err="1" smtClean="0">
                <a:latin typeface="Times New Roman"/>
                <a:ea typeface="Times New Roman"/>
                <a:cs typeface="Times New Roman"/>
              </a:rPr>
              <a:t>chết</a:t>
            </a:r>
            <a:r>
              <a:rPr lang="en-US" dirty="0" smtClean="0">
                <a:latin typeface="Times New Roman"/>
                <a:ea typeface="Times New Roman"/>
                <a:cs typeface="Times New Roman"/>
              </a:rPr>
              <a:t> do </a:t>
            </a:r>
            <a:r>
              <a:rPr lang="en-US" dirty="0" err="1" smtClean="0">
                <a:latin typeface="Times New Roman"/>
                <a:ea typeface="Times New Roman"/>
                <a:cs typeface="Times New Roman"/>
              </a:rPr>
              <a:t>tác</a:t>
            </a:r>
            <a:r>
              <a:rPr lang="en-US" dirty="0" smtClean="0">
                <a:latin typeface="Times New Roman"/>
                <a:ea typeface="Times New Roman"/>
                <a:cs typeface="Times New Roman"/>
              </a:rPr>
              <a:t> </a:t>
            </a:r>
            <a:r>
              <a:rPr lang="en-US" dirty="0" err="1" smtClean="0">
                <a:latin typeface="Times New Roman"/>
                <a:ea typeface="Times New Roman"/>
                <a:cs typeface="Times New Roman"/>
              </a:rPr>
              <a:t>động</a:t>
            </a:r>
            <a:r>
              <a:rPr lang="en-US" dirty="0" smtClean="0">
                <a:latin typeface="Times New Roman"/>
                <a:ea typeface="Times New Roman"/>
                <a:cs typeface="Times New Roman"/>
              </a:rPr>
              <a:t> </a:t>
            </a:r>
            <a:r>
              <a:rPr lang="en-US" dirty="0" err="1" smtClean="0">
                <a:latin typeface="Times New Roman"/>
                <a:ea typeface="Times New Roman"/>
                <a:cs typeface="Times New Roman"/>
              </a:rPr>
              <a:t>của</a:t>
            </a:r>
            <a:r>
              <a:rPr lang="en-US" dirty="0" smtClean="0">
                <a:latin typeface="Times New Roman"/>
                <a:ea typeface="Times New Roman"/>
                <a:cs typeface="Times New Roman"/>
              </a:rPr>
              <a:t> </a:t>
            </a:r>
            <a:r>
              <a:rPr lang="en-US" dirty="0" err="1" smtClean="0">
                <a:latin typeface="Times New Roman"/>
                <a:ea typeface="Times New Roman"/>
                <a:cs typeface="Times New Roman"/>
              </a:rPr>
              <a:t>khói</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thụ</a:t>
            </a:r>
            <a:r>
              <a:rPr lang="en-US" dirty="0" smtClean="0">
                <a:latin typeface="Times New Roman"/>
                <a:ea typeface="Times New Roman"/>
                <a:cs typeface="Times New Roman"/>
              </a:rPr>
              <a:t> </a:t>
            </a:r>
            <a:r>
              <a:rPr lang="en-US" dirty="0" err="1" smtClean="0">
                <a:latin typeface="Times New Roman"/>
                <a:ea typeface="Times New Roman"/>
                <a:cs typeface="Times New Roman"/>
              </a:rPr>
              <a:t>động</a:t>
            </a:r>
            <a:r>
              <a:rPr lang="en-US" dirty="0" smtClean="0">
                <a:latin typeface="Times New Roman"/>
                <a:ea typeface="Times New Roman"/>
                <a:cs typeface="Times New Roman"/>
              </a:rPr>
              <a:t> (</a:t>
            </a:r>
            <a:r>
              <a:rPr lang="en-US" dirty="0" err="1" smtClean="0">
                <a:latin typeface="Times New Roman"/>
                <a:ea typeface="Times New Roman"/>
                <a:cs typeface="Times New Roman"/>
              </a:rPr>
              <a:t>khói</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do </a:t>
            </a:r>
            <a:r>
              <a:rPr lang="en-US" dirty="0" err="1" smtClean="0">
                <a:latin typeface="Times New Roman"/>
                <a:ea typeface="Times New Roman"/>
                <a:cs typeface="Times New Roman"/>
              </a:rPr>
              <a:t>người</a:t>
            </a:r>
            <a:r>
              <a:rPr lang="en-US" dirty="0" smtClean="0">
                <a:latin typeface="Times New Roman"/>
                <a:ea typeface="Times New Roman"/>
                <a:cs typeface="Times New Roman"/>
              </a:rPr>
              <a:t> </a:t>
            </a:r>
            <a:r>
              <a:rPr lang="en-US" dirty="0" err="1" smtClean="0">
                <a:latin typeface="Times New Roman"/>
                <a:ea typeface="Times New Roman"/>
                <a:cs typeface="Times New Roman"/>
              </a:rPr>
              <a:t>khác</a:t>
            </a:r>
            <a:r>
              <a:rPr lang="en-US" dirty="0" smtClean="0">
                <a:latin typeface="Times New Roman"/>
                <a:ea typeface="Times New Roman"/>
                <a:cs typeface="Times New Roman"/>
              </a:rPr>
              <a:t> </a:t>
            </a:r>
            <a:r>
              <a:rPr lang="en-US" dirty="0" err="1" smtClean="0">
                <a:latin typeface="Times New Roman"/>
                <a:ea typeface="Times New Roman"/>
                <a:cs typeface="Times New Roman"/>
              </a:rPr>
              <a:t>thở</a:t>
            </a:r>
            <a:r>
              <a:rPr lang="en-US" dirty="0" smtClean="0">
                <a:latin typeface="Times New Roman"/>
                <a:ea typeface="Times New Roman"/>
                <a:cs typeface="Times New Roman"/>
              </a:rPr>
              <a:t> </a:t>
            </a:r>
            <a:r>
              <a:rPr lang="en-US" dirty="0" err="1" smtClean="0">
                <a:latin typeface="Times New Roman"/>
                <a:ea typeface="Times New Roman"/>
                <a:cs typeface="Times New Roman"/>
              </a:rPr>
              <a:t>ra</a:t>
            </a:r>
            <a:r>
              <a:rPr lang="en-US" dirty="0" smtClean="0">
                <a:latin typeface="Times New Roman"/>
                <a:ea typeface="Times New Roman"/>
                <a:cs typeface="Times New Roman"/>
              </a:rPr>
              <a:t> </a:t>
            </a:r>
            <a:r>
              <a:rPr lang="en-US" dirty="0" err="1" smtClean="0">
                <a:latin typeface="Times New Roman"/>
                <a:ea typeface="Times New Roman"/>
                <a:cs typeface="Times New Roman"/>
              </a:rPr>
              <a:t>khi</a:t>
            </a:r>
            <a:r>
              <a:rPr lang="en-US" dirty="0" smtClean="0">
                <a:latin typeface="Times New Roman"/>
                <a:ea typeface="Times New Roman"/>
                <a:cs typeface="Times New Roman"/>
              </a:rPr>
              <a:t> </a:t>
            </a:r>
            <a:r>
              <a:rPr lang="en-US" dirty="0" err="1" smtClean="0">
                <a:latin typeface="Times New Roman"/>
                <a:ea typeface="Times New Roman"/>
                <a:cs typeface="Times New Roman"/>
              </a:rPr>
              <a:t>hút</a:t>
            </a:r>
            <a:r>
              <a:rPr lang="en-US" dirty="0" smtClean="0">
                <a:latin typeface="Times New Roman"/>
                <a:ea typeface="Times New Roman"/>
                <a:cs typeface="Times New Roman"/>
              </a:rPr>
              <a:t>). </a:t>
            </a:r>
            <a:r>
              <a:rPr lang="en-US" dirty="0" err="1" smtClean="0">
                <a:latin typeface="Times New Roman"/>
                <a:ea typeface="Times New Roman"/>
                <a:cs typeface="Times New Roman"/>
              </a:rPr>
              <a:t>Bất</a:t>
            </a:r>
            <a:r>
              <a:rPr lang="en-US" dirty="0" smtClean="0">
                <a:latin typeface="Times New Roman"/>
                <a:ea typeface="Times New Roman"/>
                <a:cs typeface="Times New Roman"/>
              </a:rPr>
              <a:t> </a:t>
            </a:r>
            <a:r>
              <a:rPr lang="en-US" dirty="0" err="1" smtClean="0">
                <a:latin typeface="Times New Roman"/>
                <a:ea typeface="Times New Roman"/>
                <a:cs typeface="Times New Roman"/>
              </a:rPr>
              <a:t>chấp</a:t>
            </a:r>
            <a:r>
              <a:rPr lang="en-US" dirty="0" smtClean="0">
                <a:latin typeface="Times New Roman"/>
                <a:ea typeface="Times New Roman"/>
                <a:cs typeface="Times New Roman"/>
              </a:rPr>
              <a:t> </a:t>
            </a:r>
            <a:r>
              <a:rPr lang="en-US" dirty="0" err="1" smtClean="0">
                <a:latin typeface="Times New Roman"/>
                <a:ea typeface="Times New Roman"/>
                <a:cs typeface="Times New Roman"/>
              </a:rPr>
              <a:t>những</a:t>
            </a:r>
            <a:r>
              <a:rPr lang="en-US" dirty="0" smtClean="0">
                <a:latin typeface="Times New Roman"/>
                <a:ea typeface="Times New Roman"/>
                <a:cs typeface="Times New Roman"/>
              </a:rPr>
              <a:t> </a:t>
            </a:r>
            <a:r>
              <a:rPr lang="en-US" dirty="0" err="1" smtClean="0">
                <a:latin typeface="Times New Roman"/>
                <a:ea typeface="Times New Roman"/>
                <a:cs typeface="Times New Roman"/>
              </a:rPr>
              <a:t>tuyên</a:t>
            </a:r>
            <a:r>
              <a:rPr lang="en-US" dirty="0" smtClean="0">
                <a:latin typeface="Times New Roman"/>
                <a:ea typeface="Times New Roman"/>
                <a:cs typeface="Times New Roman"/>
              </a:rPr>
              <a:t> </a:t>
            </a:r>
            <a:r>
              <a:rPr lang="en-US" dirty="0" err="1" smtClean="0">
                <a:latin typeface="Times New Roman"/>
                <a:ea typeface="Times New Roman"/>
                <a:cs typeface="Times New Roman"/>
              </a:rPr>
              <a:t>bố</a:t>
            </a:r>
            <a:r>
              <a:rPr lang="en-US" dirty="0" smtClean="0">
                <a:latin typeface="Times New Roman"/>
                <a:ea typeface="Times New Roman"/>
                <a:cs typeface="Times New Roman"/>
              </a:rPr>
              <a:t> </a:t>
            </a:r>
            <a:r>
              <a:rPr lang="en-US" dirty="0" err="1" smtClean="0">
                <a:latin typeface="Times New Roman"/>
                <a:ea typeface="Times New Roman"/>
                <a:cs typeface="Times New Roman"/>
              </a:rPr>
              <a:t>rằng</a:t>
            </a:r>
            <a:r>
              <a:rPr lang="en-US" dirty="0" smtClean="0">
                <a:latin typeface="Times New Roman"/>
                <a:ea typeface="Times New Roman"/>
                <a:cs typeface="Times New Roman"/>
              </a:rPr>
              <a:t> </a:t>
            </a:r>
            <a:r>
              <a:rPr lang="en-US" dirty="0" err="1" smtClean="0">
                <a:latin typeface="Times New Roman"/>
                <a:ea typeface="Times New Roman"/>
                <a:cs typeface="Times New Roman"/>
              </a:rPr>
              <a:t>chúng</a:t>
            </a:r>
            <a:r>
              <a:rPr lang="en-US" dirty="0" smtClean="0">
                <a:latin typeface="Times New Roman"/>
                <a:ea typeface="Times New Roman"/>
                <a:cs typeface="Times New Roman"/>
              </a:rPr>
              <a:t> </a:t>
            </a:r>
            <a:r>
              <a:rPr lang="en-US" dirty="0" err="1" smtClean="0">
                <a:latin typeface="Times New Roman"/>
                <a:ea typeface="Times New Roman"/>
                <a:cs typeface="Times New Roman"/>
              </a:rPr>
              <a:t>là</a:t>
            </a:r>
            <a:r>
              <a:rPr lang="en-US" dirty="0" smtClean="0">
                <a:latin typeface="Times New Roman"/>
                <a:ea typeface="Times New Roman"/>
                <a:cs typeface="Times New Roman"/>
              </a:rPr>
              <a:t> </a:t>
            </a:r>
            <a:r>
              <a:rPr lang="en-US" dirty="0" err="1" smtClean="0">
                <a:latin typeface="Times New Roman"/>
                <a:ea typeface="Times New Roman"/>
                <a:cs typeface="Times New Roman"/>
              </a:rPr>
              <a:t>cách</a:t>
            </a:r>
            <a:r>
              <a:rPr lang="en-US" dirty="0" smtClean="0">
                <a:latin typeface="Times New Roman"/>
                <a:ea typeface="Times New Roman"/>
                <a:cs typeface="Times New Roman"/>
              </a:rPr>
              <a:t> </a:t>
            </a:r>
            <a:r>
              <a:rPr lang="en-US" dirty="0" err="1" smtClean="0">
                <a:latin typeface="Times New Roman"/>
                <a:ea typeface="Times New Roman"/>
                <a:cs typeface="Times New Roman"/>
              </a:rPr>
              <a:t>thay</a:t>
            </a:r>
            <a:r>
              <a:rPr lang="en-US" dirty="0" smtClean="0">
                <a:latin typeface="Times New Roman"/>
                <a:ea typeface="Times New Roman"/>
                <a:cs typeface="Times New Roman"/>
              </a:rPr>
              <a:t> </a:t>
            </a:r>
            <a:r>
              <a:rPr lang="en-US" dirty="0" err="1" smtClean="0">
                <a:latin typeface="Times New Roman"/>
                <a:ea typeface="Times New Roman"/>
                <a:cs typeface="Times New Roman"/>
              </a:rPr>
              <a:t>thế</a:t>
            </a:r>
            <a:r>
              <a:rPr lang="en-US" dirty="0" smtClean="0">
                <a:latin typeface="Times New Roman"/>
                <a:ea typeface="Times New Roman"/>
                <a:cs typeface="Times New Roman"/>
              </a:rPr>
              <a:t> an </a:t>
            </a:r>
            <a:r>
              <a:rPr lang="en-US" dirty="0" err="1" smtClean="0">
                <a:latin typeface="Times New Roman"/>
                <a:ea typeface="Times New Roman"/>
                <a:cs typeface="Times New Roman"/>
              </a:rPr>
              <a:t>toàn</a:t>
            </a:r>
            <a:r>
              <a:rPr lang="en-US" dirty="0" smtClean="0">
                <a:latin typeface="Times New Roman"/>
                <a:ea typeface="Times New Roman"/>
                <a:cs typeface="Times New Roman"/>
              </a:rPr>
              <a:t> </a:t>
            </a:r>
            <a:r>
              <a:rPr lang="en-US" dirty="0" err="1" smtClean="0">
                <a:latin typeface="Times New Roman"/>
                <a:ea typeface="Times New Roman"/>
                <a:cs typeface="Times New Roman"/>
              </a:rPr>
              <a:t>cho</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truyền</a:t>
            </a:r>
            <a:r>
              <a:rPr lang="en-US" dirty="0" smtClean="0">
                <a:latin typeface="Times New Roman"/>
                <a:ea typeface="Times New Roman"/>
                <a:cs typeface="Times New Roman"/>
              </a:rPr>
              <a:t> </a:t>
            </a:r>
            <a:r>
              <a:rPr lang="en-US" dirty="0" err="1" smtClean="0">
                <a:latin typeface="Times New Roman"/>
                <a:ea typeface="Times New Roman"/>
                <a:cs typeface="Times New Roman"/>
              </a:rPr>
              <a:t>thống</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lẽ</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giải</a:t>
            </a:r>
            <a:r>
              <a:rPr lang="en-US" dirty="0" smtClean="0">
                <a:latin typeface="Times New Roman"/>
                <a:ea typeface="Times New Roman"/>
                <a:cs typeface="Times New Roman"/>
              </a:rPr>
              <a:t> </a:t>
            </a:r>
            <a:r>
              <a:rPr lang="en-US" dirty="0" err="1" smtClean="0">
                <a:latin typeface="Times New Roman"/>
                <a:ea typeface="Times New Roman"/>
                <a:cs typeface="Times New Roman"/>
              </a:rPr>
              <a:t>quyết</a:t>
            </a:r>
            <a:r>
              <a:rPr lang="en-US" dirty="0" smtClean="0">
                <a:latin typeface="Times New Roman"/>
                <a:ea typeface="Times New Roman"/>
                <a:cs typeface="Times New Roman"/>
              </a:rPr>
              <a:t> </a:t>
            </a:r>
            <a:r>
              <a:rPr lang="en-US" dirty="0" err="1" smtClean="0">
                <a:latin typeface="Times New Roman"/>
                <a:ea typeface="Times New Roman"/>
                <a:cs typeface="Times New Roman"/>
              </a:rPr>
              <a:t>được</a:t>
            </a:r>
            <a:r>
              <a:rPr lang="en-US" dirty="0" smtClean="0">
                <a:latin typeface="Times New Roman"/>
                <a:ea typeface="Times New Roman"/>
                <a:cs typeface="Times New Roman"/>
              </a:rPr>
              <a:t> </a:t>
            </a:r>
            <a:r>
              <a:rPr lang="en-US" dirty="0" err="1" smtClean="0">
                <a:latin typeface="Times New Roman"/>
                <a:ea typeface="Times New Roman"/>
                <a:cs typeface="Times New Roman"/>
              </a:rPr>
              <a:t>hoàn</a:t>
            </a:r>
            <a:r>
              <a:rPr lang="en-US" dirty="0" smtClean="0">
                <a:latin typeface="Times New Roman"/>
                <a:ea typeface="Times New Roman"/>
                <a:cs typeface="Times New Roman"/>
              </a:rPr>
              <a:t> </a:t>
            </a:r>
            <a:r>
              <a:rPr lang="en-US" dirty="0" err="1" smtClean="0">
                <a:latin typeface="Times New Roman"/>
                <a:ea typeface="Times New Roman"/>
                <a:cs typeface="Times New Roman"/>
              </a:rPr>
              <a:t>toàn</a:t>
            </a:r>
            <a:r>
              <a:rPr lang="en-US" dirty="0" smtClean="0">
                <a:latin typeface="Times New Roman"/>
                <a:ea typeface="Times New Roman"/>
                <a:cs typeface="Times New Roman"/>
              </a:rPr>
              <a:t> </a:t>
            </a:r>
            <a:r>
              <a:rPr lang="en-US" dirty="0" err="1" smtClean="0">
                <a:latin typeface="Times New Roman"/>
                <a:ea typeface="Times New Roman"/>
                <a:cs typeface="Times New Roman"/>
              </a:rPr>
              <a:t>vấn</a:t>
            </a:r>
            <a:r>
              <a:rPr lang="en-US" dirty="0" smtClean="0">
                <a:latin typeface="Times New Roman"/>
                <a:ea typeface="Times New Roman"/>
                <a:cs typeface="Times New Roman"/>
              </a:rPr>
              <a:t> </a:t>
            </a:r>
            <a:r>
              <a:rPr lang="en-US" dirty="0" err="1" smtClean="0">
                <a:latin typeface="Times New Roman"/>
                <a:ea typeface="Times New Roman"/>
                <a:cs typeface="Times New Roman"/>
              </a:rPr>
              <a:t>đề</a:t>
            </a:r>
            <a:r>
              <a:rPr lang="en-US" dirty="0" smtClean="0">
                <a:latin typeface="Times New Roman"/>
                <a:ea typeface="Times New Roman"/>
                <a:cs typeface="Times New Roman"/>
              </a:rPr>
              <a:t> </a:t>
            </a:r>
            <a:r>
              <a:rPr lang="en-US" dirty="0" err="1" smtClean="0">
                <a:latin typeface="Times New Roman"/>
                <a:ea typeface="Times New Roman"/>
                <a:cs typeface="Times New Roman"/>
              </a:rPr>
              <a:t>của</a:t>
            </a:r>
            <a:r>
              <a:rPr lang="en-US" dirty="0" smtClean="0">
                <a:latin typeface="Times New Roman"/>
                <a:ea typeface="Times New Roman"/>
                <a:cs typeface="Times New Roman"/>
              </a:rPr>
              <a:t> </a:t>
            </a:r>
            <a:r>
              <a:rPr lang="en-US" dirty="0" err="1" smtClean="0">
                <a:latin typeface="Times New Roman"/>
                <a:ea typeface="Times New Roman"/>
                <a:cs typeface="Times New Roman"/>
              </a:rPr>
              <a:t>phơi</a:t>
            </a:r>
            <a:r>
              <a:rPr lang="en-US" dirty="0" smtClean="0">
                <a:latin typeface="Times New Roman"/>
                <a:ea typeface="Times New Roman"/>
                <a:cs typeface="Times New Roman"/>
              </a:rPr>
              <a:t> </a:t>
            </a:r>
            <a:r>
              <a:rPr lang="en-US" dirty="0" err="1" smtClean="0">
                <a:latin typeface="Times New Roman"/>
                <a:ea typeface="Times New Roman"/>
                <a:cs typeface="Times New Roman"/>
              </a:rPr>
              <a:t>nhiễm</a:t>
            </a:r>
            <a:r>
              <a:rPr lang="en-US" dirty="0" smtClean="0">
                <a:latin typeface="Times New Roman"/>
                <a:ea typeface="Times New Roman"/>
                <a:cs typeface="Times New Roman"/>
              </a:rPr>
              <a:t> </a:t>
            </a:r>
            <a:r>
              <a:rPr lang="en-US" dirty="0" err="1" smtClean="0">
                <a:latin typeface="Times New Roman"/>
                <a:ea typeface="Times New Roman"/>
                <a:cs typeface="Times New Roman"/>
              </a:rPr>
              <a:t>thụ</a:t>
            </a:r>
            <a:r>
              <a:rPr lang="en-US" dirty="0" smtClean="0">
                <a:latin typeface="Times New Roman"/>
                <a:ea typeface="Times New Roman"/>
                <a:cs typeface="Times New Roman"/>
              </a:rPr>
              <a:t> </a:t>
            </a:r>
            <a:r>
              <a:rPr lang="en-US" dirty="0" err="1" smtClean="0">
                <a:latin typeface="Times New Roman"/>
                <a:ea typeface="Times New Roman"/>
                <a:cs typeface="Times New Roman"/>
              </a:rPr>
              <a:t>động</a:t>
            </a:r>
            <a:r>
              <a:rPr lang="en-US" dirty="0" smtClean="0">
                <a:latin typeface="Times New Roman"/>
                <a:ea typeface="Times New Roman"/>
                <a:cs typeface="Times New Roman"/>
              </a:rPr>
              <a:t> </a:t>
            </a:r>
            <a:r>
              <a:rPr lang="en-US" dirty="0" err="1" smtClean="0">
                <a:latin typeface="Times New Roman"/>
                <a:ea typeface="Times New Roman"/>
                <a:cs typeface="Times New Roman"/>
              </a:rPr>
              <a:t>với</a:t>
            </a: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a:t>
            </a:r>
            <a:endParaRPr lang="en-US" dirty="0">
              <a:ea typeface="Calibri"/>
              <a:cs typeface="Times New Roman"/>
            </a:endParaRP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algn="just">
              <a:buNone/>
            </a:pPr>
            <a:r>
              <a:rPr lang="en-US" dirty="0" smtClean="0">
                <a:latin typeface="Times New Roman"/>
                <a:ea typeface="Times New Roman"/>
              </a:rPr>
              <a:t>		</a:t>
            </a:r>
            <a:r>
              <a:rPr lang="en-US" dirty="0" err="1" smtClean="0">
                <a:latin typeface="Times New Roman"/>
                <a:ea typeface="Times New Roman"/>
              </a:rPr>
              <a:t>Phơi</a:t>
            </a:r>
            <a:r>
              <a:rPr lang="en-US" dirty="0" smtClean="0">
                <a:latin typeface="Times New Roman"/>
                <a:ea typeface="Times New Roman"/>
              </a:rPr>
              <a:t> </a:t>
            </a:r>
            <a:r>
              <a:rPr lang="en-US" dirty="0" err="1" smtClean="0">
                <a:latin typeface="Times New Roman"/>
                <a:ea typeface="Times New Roman"/>
              </a:rPr>
              <a:t>nhiễm</a:t>
            </a:r>
            <a:r>
              <a:rPr lang="en-US" dirty="0" smtClean="0">
                <a:latin typeface="Times New Roman"/>
                <a:ea typeface="Times New Roman"/>
              </a:rPr>
              <a:t> </a:t>
            </a:r>
            <a:r>
              <a:rPr lang="en-US" dirty="0" err="1" smtClean="0">
                <a:latin typeface="Times New Roman"/>
                <a:ea typeface="Times New Roman"/>
              </a:rPr>
              <a:t>nicotin</a:t>
            </a:r>
            <a:r>
              <a:rPr lang="en-US" dirty="0" smtClean="0">
                <a:latin typeface="Times New Roman"/>
                <a:ea typeface="Times New Roman"/>
              </a:rPr>
              <a:t> </a:t>
            </a:r>
            <a:r>
              <a:rPr lang="en-US" dirty="0" err="1" smtClean="0">
                <a:latin typeface="Times New Roman"/>
                <a:ea typeface="Times New Roman"/>
              </a:rPr>
              <a:t>từ</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điện</a:t>
            </a:r>
            <a:r>
              <a:rPr lang="en-US" dirty="0" smtClean="0">
                <a:latin typeface="Times New Roman"/>
                <a:ea typeface="Times New Roman"/>
              </a:rPr>
              <a:t> </a:t>
            </a:r>
            <a:r>
              <a:rPr lang="en-US" dirty="0" err="1" smtClean="0">
                <a:latin typeface="Times New Roman"/>
                <a:ea typeface="Times New Roman"/>
              </a:rPr>
              <a:t>tử</a:t>
            </a:r>
            <a:r>
              <a:rPr lang="en-US" dirty="0" smtClean="0">
                <a:latin typeface="Times New Roman"/>
                <a:ea typeface="Times New Roman"/>
              </a:rPr>
              <a:t> </a:t>
            </a:r>
            <a:r>
              <a:rPr lang="en-US" dirty="0" err="1" smtClean="0">
                <a:latin typeface="Times New Roman"/>
                <a:ea typeface="Times New Roman"/>
              </a:rPr>
              <a:t>là</a:t>
            </a:r>
            <a:r>
              <a:rPr lang="en-US" dirty="0" smtClean="0">
                <a:latin typeface="Times New Roman"/>
                <a:ea typeface="Times New Roman"/>
              </a:rPr>
              <a:t> </a:t>
            </a:r>
            <a:r>
              <a:rPr lang="en-US" dirty="0" err="1" smtClean="0">
                <a:latin typeface="Times New Roman"/>
                <a:ea typeface="Times New Roman"/>
              </a:rPr>
              <a:t>có</a:t>
            </a:r>
            <a:r>
              <a:rPr lang="en-US" dirty="0" smtClean="0">
                <a:latin typeface="Times New Roman"/>
                <a:ea typeface="Times New Roman"/>
              </a:rPr>
              <a:t> </a:t>
            </a:r>
            <a:r>
              <a:rPr lang="en-US" dirty="0" err="1" smtClean="0">
                <a:latin typeface="Times New Roman"/>
                <a:ea typeface="Times New Roman"/>
              </a:rPr>
              <a:t>thật</a:t>
            </a:r>
            <a:r>
              <a:rPr lang="en-US" dirty="0" smtClean="0">
                <a:latin typeface="Times New Roman"/>
                <a:ea typeface="Times New Roman"/>
              </a:rPr>
              <a:t>, </a:t>
            </a:r>
            <a:r>
              <a:rPr lang="en-US" dirty="0" err="1" smtClean="0">
                <a:latin typeface="Times New Roman"/>
                <a:ea typeface="Times New Roman"/>
              </a:rPr>
              <a:t>mặc</a:t>
            </a:r>
            <a:r>
              <a:rPr lang="en-US" dirty="0" smtClean="0">
                <a:latin typeface="Times New Roman"/>
                <a:ea typeface="Times New Roman"/>
              </a:rPr>
              <a:t> </a:t>
            </a:r>
            <a:r>
              <a:rPr lang="en-US" dirty="0" err="1" smtClean="0">
                <a:latin typeface="Times New Roman"/>
                <a:ea typeface="Times New Roman"/>
              </a:rPr>
              <a:t>dù</a:t>
            </a:r>
            <a:r>
              <a:rPr lang="en-US" dirty="0" smtClean="0">
                <a:latin typeface="Times New Roman"/>
                <a:ea typeface="Times New Roman"/>
              </a:rPr>
              <a:t> </a:t>
            </a:r>
            <a:r>
              <a:rPr lang="en-US" dirty="0" err="1" smtClean="0">
                <a:latin typeface="Times New Roman"/>
                <a:ea typeface="Times New Roman"/>
              </a:rPr>
              <a:t>nhiều</a:t>
            </a:r>
            <a:r>
              <a:rPr lang="en-US" dirty="0" smtClean="0">
                <a:latin typeface="Times New Roman"/>
                <a:ea typeface="Times New Roman"/>
              </a:rPr>
              <a:t> </a:t>
            </a:r>
            <a:r>
              <a:rPr lang="en-US" dirty="0" err="1" smtClean="0">
                <a:latin typeface="Times New Roman"/>
                <a:ea typeface="Times New Roman"/>
              </a:rPr>
              <a:t>nghiên</a:t>
            </a:r>
            <a:r>
              <a:rPr lang="en-US" dirty="0" smtClean="0">
                <a:latin typeface="Times New Roman"/>
                <a:ea typeface="Times New Roman"/>
              </a:rPr>
              <a:t> </a:t>
            </a:r>
            <a:r>
              <a:rPr lang="en-US" dirty="0" err="1" smtClean="0">
                <a:latin typeface="Times New Roman"/>
                <a:ea typeface="Times New Roman"/>
              </a:rPr>
              <a:t>cứu</a:t>
            </a:r>
            <a:r>
              <a:rPr lang="en-US" dirty="0" smtClean="0">
                <a:latin typeface="Times New Roman"/>
                <a:ea typeface="Times New Roman"/>
              </a:rPr>
              <a:t> </a:t>
            </a:r>
            <a:r>
              <a:rPr lang="en-US" dirty="0" err="1" smtClean="0">
                <a:latin typeface="Times New Roman"/>
                <a:ea typeface="Times New Roman"/>
              </a:rPr>
              <a:t>cho</a:t>
            </a:r>
            <a:r>
              <a:rPr lang="en-US" dirty="0" smtClean="0">
                <a:latin typeface="Times New Roman"/>
                <a:ea typeface="Times New Roman"/>
              </a:rPr>
              <a:t> </a:t>
            </a:r>
            <a:r>
              <a:rPr lang="en-US" dirty="0" err="1" smtClean="0">
                <a:latin typeface="Times New Roman"/>
                <a:ea typeface="Times New Roman"/>
              </a:rPr>
              <a:t>rằng</a:t>
            </a:r>
            <a:r>
              <a:rPr lang="en-US" dirty="0" smtClean="0">
                <a:latin typeface="Times New Roman"/>
                <a:ea typeface="Times New Roman"/>
              </a:rPr>
              <a:t> </a:t>
            </a:r>
            <a:r>
              <a:rPr lang="en-US" dirty="0" err="1" smtClean="0">
                <a:latin typeface="Times New Roman"/>
                <a:ea typeface="Times New Roman"/>
              </a:rPr>
              <a:t>mức</a:t>
            </a:r>
            <a:r>
              <a:rPr lang="en-US" dirty="0" smtClean="0">
                <a:latin typeface="Times New Roman"/>
                <a:ea typeface="Times New Roman"/>
              </a:rPr>
              <a:t> </a:t>
            </a:r>
            <a:r>
              <a:rPr lang="en-US" dirty="0" err="1" smtClean="0">
                <a:latin typeface="Times New Roman"/>
                <a:ea typeface="Times New Roman"/>
              </a:rPr>
              <a:t>độ</a:t>
            </a:r>
            <a:r>
              <a:rPr lang="en-US" dirty="0" smtClean="0">
                <a:latin typeface="Times New Roman"/>
                <a:ea typeface="Times New Roman"/>
              </a:rPr>
              <a:t> </a:t>
            </a:r>
            <a:r>
              <a:rPr lang="en-US" dirty="0" err="1" smtClean="0">
                <a:latin typeface="Times New Roman"/>
                <a:ea typeface="Times New Roman"/>
              </a:rPr>
              <a:t>phơi</a:t>
            </a:r>
            <a:r>
              <a:rPr lang="en-US" dirty="0" smtClean="0">
                <a:latin typeface="Times New Roman"/>
                <a:ea typeface="Times New Roman"/>
              </a:rPr>
              <a:t> </a:t>
            </a:r>
            <a:r>
              <a:rPr lang="en-US" dirty="0" err="1" smtClean="0">
                <a:latin typeface="Times New Roman"/>
                <a:ea typeface="Times New Roman"/>
              </a:rPr>
              <a:t>nhiễm</a:t>
            </a:r>
            <a:r>
              <a:rPr lang="en-US" dirty="0" smtClean="0">
                <a:latin typeface="Times New Roman"/>
                <a:ea typeface="Times New Roman"/>
              </a:rPr>
              <a:t> </a:t>
            </a:r>
            <a:r>
              <a:rPr lang="en-US" dirty="0" err="1" smtClean="0">
                <a:latin typeface="Times New Roman"/>
                <a:ea typeface="Times New Roman"/>
              </a:rPr>
              <a:t>từ</a:t>
            </a:r>
            <a:r>
              <a:rPr lang="en-US" dirty="0" smtClean="0">
                <a:latin typeface="Times New Roman"/>
                <a:ea typeface="Times New Roman"/>
              </a:rPr>
              <a:t> </a:t>
            </a:r>
            <a:r>
              <a:rPr lang="en-US" dirty="0" err="1" smtClean="0">
                <a:latin typeface="Times New Roman"/>
                <a:ea typeface="Times New Roman"/>
              </a:rPr>
              <a:t>việc</a:t>
            </a:r>
            <a:r>
              <a:rPr lang="en-US" dirty="0" smtClean="0">
                <a:latin typeface="Times New Roman"/>
                <a:ea typeface="Times New Roman"/>
              </a:rPr>
              <a:t> </a:t>
            </a:r>
            <a:r>
              <a:rPr lang="en-US" dirty="0" err="1" smtClean="0">
                <a:latin typeface="Times New Roman"/>
                <a:ea typeface="Times New Roman"/>
              </a:rPr>
              <a:t>hít</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điện</a:t>
            </a:r>
            <a:r>
              <a:rPr lang="en-US" dirty="0" smtClean="0">
                <a:latin typeface="Times New Roman"/>
                <a:ea typeface="Times New Roman"/>
              </a:rPr>
              <a:t> </a:t>
            </a:r>
            <a:r>
              <a:rPr lang="en-US" dirty="0" err="1" smtClean="0">
                <a:latin typeface="Times New Roman"/>
                <a:ea typeface="Times New Roman"/>
              </a:rPr>
              <a:t>tử</a:t>
            </a:r>
            <a:r>
              <a:rPr lang="en-US" dirty="0" smtClean="0">
                <a:latin typeface="Times New Roman"/>
                <a:ea typeface="Times New Roman"/>
              </a:rPr>
              <a:t> </a:t>
            </a:r>
            <a:r>
              <a:rPr lang="en-US" dirty="0" err="1" smtClean="0">
                <a:latin typeface="Times New Roman"/>
                <a:ea typeface="Times New Roman"/>
              </a:rPr>
              <a:t>ít</a:t>
            </a:r>
            <a:r>
              <a:rPr lang="en-US" dirty="0" smtClean="0">
                <a:latin typeface="Times New Roman"/>
                <a:ea typeface="Times New Roman"/>
              </a:rPr>
              <a:t> </a:t>
            </a:r>
            <a:r>
              <a:rPr lang="en-US" dirty="0" err="1" smtClean="0">
                <a:latin typeface="Times New Roman"/>
                <a:ea typeface="Times New Roman"/>
              </a:rPr>
              <a:t>hơn</a:t>
            </a:r>
            <a:r>
              <a:rPr lang="en-US" dirty="0" smtClean="0">
                <a:latin typeface="Times New Roman"/>
                <a:ea typeface="Times New Roman"/>
              </a:rPr>
              <a:t> </a:t>
            </a:r>
            <a:r>
              <a:rPr lang="en-US" dirty="0" err="1" smtClean="0">
                <a:latin typeface="Times New Roman"/>
                <a:ea typeface="Times New Roman"/>
              </a:rPr>
              <a:t>nhiều</a:t>
            </a:r>
            <a:r>
              <a:rPr lang="en-US" dirty="0" smtClean="0">
                <a:latin typeface="Times New Roman"/>
                <a:ea typeface="Times New Roman"/>
              </a:rPr>
              <a:t> so </a:t>
            </a:r>
            <a:r>
              <a:rPr lang="en-US" dirty="0" err="1" smtClean="0">
                <a:latin typeface="Times New Roman"/>
                <a:ea typeface="Times New Roman"/>
              </a:rPr>
              <a:t>với</a:t>
            </a:r>
            <a:r>
              <a:rPr lang="en-US" dirty="0" smtClean="0">
                <a:latin typeface="Times New Roman"/>
                <a:ea typeface="Times New Roman"/>
              </a:rPr>
              <a:t> </a:t>
            </a:r>
            <a:r>
              <a:rPr lang="en-US" dirty="0" err="1" smtClean="0">
                <a:latin typeface="Times New Roman"/>
                <a:ea typeface="Times New Roman"/>
              </a:rPr>
              <a:t>hút</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thật</a:t>
            </a:r>
            <a:r>
              <a:rPr lang="en-US" dirty="0" smtClean="0">
                <a:latin typeface="Times New Roman"/>
                <a:ea typeface="Times New Roman"/>
              </a:rPr>
              <a:t>”. </a:t>
            </a:r>
            <a:r>
              <a:rPr lang="en-US" dirty="0" err="1" smtClean="0">
                <a:latin typeface="Times New Roman"/>
                <a:ea typeface="Times New Roman"/>
              </a:rPr>
              <a:t>Lượng</a:t>
            </a:r>
            <a:r>
              <a:rPr lang="en-US" dirty="0" smtClean="0">
                <a:latin typeface="Times New Roman"/>
                <a:ea typeface="Times New Roman"/>
              </a:rPr>
              <a:t> </a:t>
            </a:r>
            <a:r>
              <a:rPr lang="en-US" dirty="0" err="1" smtClean="0">
                <a:latin typeface="Times New Roman"/>
                <a:ea typeface="Times New Roman"/>
              </a:rPr>
              <a:t>nicotin</a:t>
            </a:r>
            <a:r>
              <a:rPr lang="en-US" dirty="0" smtClean="0">
                <a:latin typeface="Times New Roman"/>
                <a:ea typeface="Times New Roman"/>
              </a:rPr>
              <a:t> </a:t>
            </a:r>
            <a:r>
              <a:rPr lang="en-US" dirty="0" err="1" smtClean="0">
                <a:latin typeface="Times New Roman"/>
                <a:ea typeface="Times New Roman"/>
              </a:rPr>
              <a:t>thoát</a:t>
            </a:r>
            <a:r>
              <a:rPr lang="en-US" dirty="0" smtClean="0">
                <a:latin typeface="Times New Roman"/>
                <a:ea typeface="Times New Roman"/>
              </a:rPr>
              <a:t> </a:t>
            </a:r>
            <a:r>
              <a:rPr lang="en-US" dirty="0" err="1" smtClean="0">
                <a:latin typeface="Times New Roman"/>
                <a:ea typeface="Times New Roman"/>
              </a:rPr>
              <a:t>ra</a:t>
            </a:r>
            <a:r>
              <a:rPr lang="en-US" dirty="0" smtClean="0">
                <a:latin typeface="Times New Roman"/>
                <a:ea typeface="Times New Roman"/>
              </a:rPr>
              <a:t> </a:t>
            </a:r>
            <a:r>
              <a:rPr lang="en-US" dirty="0" err="1" smtClean="0">
                <a:latin typeface="Times New Roman"/>
                <a:ea typeface="Times New Roman"/>
              </a:rPr>
              <a:t>thấp</a:t>
            </a:r>
            <a:r>
              <a:rPr lang="en-US" dirty="0" smtClean="0">
                <a:latin typeface="Times New Roman"/>
                <a:ea typeface="Times New Roman"/>
              </a:rPr>
              <a:t> </a:t>
            </a:r>
            <a:r>
              <a:rPr lang="en-US" dirty="0" err="1" smtClean="0">
                <a:latin typeface="Times New Roman"/>
                <a:ea typeface="Times New Roman"/>
              </a:rPr>
              <a:t>hơn</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thật</a:t>
            </a:r>
            <a:r>
              <a:rPr lang="en-US" dirty="0" smtClean="0">
                <a:latin typeface="Times New Roman"/>
                <a:ea typeface="Times New Roman"/>
              </a:rPr>
              <a:t>” 10 </a:t>
            </a:r>
            <a:r>
              <a:rPr lang="en-US" dirty="0" err="1" smtClean="0">
                <a:latin typeface="Times New Roman"/>
                <a:ea typeface="Times New Roman"/>
              </a:rPr>
              <a:t>lần</a:t>
            </a:r>
            <a:r>
              <a:rPr lang="en-US" dirty="0" smtClean="0">
                <a:latin typeface="Times New Roman"/>
                <a:ea typeface="Times New Roman"/>
              </a:rPr>
              <a:t>,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hơi</a:t>
            </a:r>
            <a:r>
              <a:rPr lang="en-US" dirty="0" smtClean="0">
                <a:latin typeface="Times New Roman"/>
                <a:ea typeface="Times New Roman"/>
              </a:rPr>
              <a:t> do </a:t>
            </a:r>
            <a:r>
              <a:rPr lang="en-US" dirty="0" err="1" smtClean="0">
                <a:latin typeface="Times New Roman"/>
                <a:ea typeface="Times New Roman"/>
              </a:rPr>
              <a:t>người</a:t>
            </a:r>
            <a:r>
              <a:rPr lang="en-US" dirty="0" smtClean="0">
                <a:latin typeface="Times New Roman"/>
                <a:ea typeface="Times New Roman"/>
              </a:rPr>
              <a:t> </a:t>
            </a:r>
            <a:r>
              <a:rPr lang="en-US" dirty="0" err="1" smtClean="0">
                <a:latin typeface="Times New Roman"/>
                <a:ea typeface="Times New Roman"/>
              </a:rPr>
              <a:t>hút</a:t>
            </a:r>
            <a:r>
              <a:rPr lang="en-US" dirty="0" smtClean="0">
                <a:latin typeface="Times New Roman"/>
                <a:ea typeface="Times New Roman"/>
              </a:rPr>
              <a:t> </a:t>
            </a:r>
            <a:r>
              <a:rPr lang="en-US" dirty="0" err="1" smtClean="0">
                <a:latin typeface="Times New Roman"/>
                <a:ea typeface="Times New Roman"/>
              </a:rPr>
              <a:t>thở</a:t>
            </a:r>
            <a:r>
              <a:rPr lang="en-US" dirty="0" smtClean="0">
                <a:latin typeface="Times New Roman"/>
                <a:ea typeface="Times New Roman"/>
              </a:rPr>
              <a:t> </a:t>
            </a:r>
            <a:r>
              <a:rPr lang="en-US" dirty="0" err="1" smtClean="0">
                <a:latin typeface="Times New Roman"/>
                <a:ea typeface="Times New Roman"/>
              </a:rPr>
              <a:t>ra</a:t>
            </a:r>
            <a:r>
              <a:rPr lang="en-US" dirty="0" smtClean="0">
                <a:latin typeface="Times New Roman"/>
                <a:ea typeface="Times New Roman"/>
              </a:rPr>
              <a:t> </a:t>
            </a:r>
            <a:r>
              <a:rPr lang="en-US" dirty="0" err="1" smtClean="0">
                <a:latin typeface="Times New Roman"/>
                <a:ea typeface="Times New Roman"/>
              </a:rPr>
              <a:t>không</a:t>
            </a:r>
            <a:r>
              <a:rPr lang="en-US" dirty="0" smtClean="0">
                <a:latin typeface="Times New Roman"/>
                <a:ea typeface="Times New Roman"/>
              </a:rPr>
              <a:t> </a:t>
            </a:r>
            <a:r>
              <a:rPr lang="en-US" dirty="0" err="1" smtClean="0">
                <a:latin typeface="Times New Roman"/>
                <a:ea typeface="Times New Roman"/>
              </a:rPr>
              <a:t>chứa</a:t>
            </a:r>
            <a:r>
              <a:rPr lang="en-US" dirty="0" smtClean="0">
                <a:latin typeface="Times New Roman"/>
                <a:ea typeface="Times New Roman"/>
              </a:rPr>
              <a:t> </a:t>
            </a:r>
            <a:r>
              <a:rPr lang="en-US" dirty="0" err="1" smtClean="0">
                <a:latin typeface="Times New Roman"/>
                <a:ea typeface="Times New Roman"/>
              </a:rPr>
              <a:t>lượng</a:t>
            </a:r>
            <a:r>
              <a:rPr lang="en-US" dirty="0" smtClean="0">
                <a:latin typeface="Times New Roman"/>
                <a:ea typeface="Times New Roman"/>
              </a:rPr>
              <a:t> </a:t>
            </a:r>
            <a:r>
              <a:rPr lang="en-US" dirty="0" err="1" smtClean="0">
                <a:latin typeface="Times New Roman"/>
                <a:ea typeface="Times New Roman"/>
              </a:rPr>
              <a:t>đáng</a:t>
            </a:r>
            <a:r>
              <a:rPr lang="en-US" dirty="0" smtClean="0">
                <a:latin typeface="Times New Roman"/>
                <a:ea typeface="Times New Roman"/>
              </a:rPr>
              <a:t> </a:t>
            </a:r>
            <a:r>
              <a:rPr lang="en-US" dirty="0" err="1" smtClean="0">
                <a:latin typeface="Times New Roman"/>
                <a:ea typeface="Times New Roman"/>
              </a:rPr>
              <a:t>kể</a:t>
            </a:r>
            <a:r>
              <a:rPr lang="en-US" dirty="0" smtClean="0">
                <a:latin typeface="Times New Roman"/>
                <a:ea typeface="Times New Roman"/>
              </a:rPr>
              <a:t> </a:t>
            </a:r>
            <a:r>
              <a:rPr lang="en-US" dirty="0" err="1" smtClean="0">
                <a:latin typeface="Times New Roman"/>
                <a:ea typeface="Times New Roman"/>
              </a:rPr>
              <a:t>các</a:t>
            </a:r>
            <a:r>
              <a:rPr lang="en-US" dirty="0" smtClean="0">
                <a:latin typeface="Times New Roman"/>
                <a:ea typeface="Times New Roman"/>
              </a:rPr>
              <a:t> </a:t>
            </a:r>
            <a:r>
              <a:rPr lang="en-US" dirty="0" err="1" smtClean="0">
                <a:latin typeface="Times New Roman"/>
                <a:ea typeface="Times New Roman"/>
              </a:rPr>
              <a:t>độc</a:t>
            </a:r>
            <a:r>
              <a:rPr lang="en-US" dirty="0" smtClean="0">
                <a:latin typeface="Times New Roman"/>
                <a:ea typeface="Times New Roman"/>
              </a:rPr>
              <a:t> </a:t>
            </a:r>
            <a:r>
              <a:rPr lang="en-US" dirty="0" err="1" smtClean="0">
                <a:latin typeface="Times New Roman"/>
                <a:ea typeface="Times New Roman"/>
              </a:rPr>
              <a:t>chất</a:t>
            </a:r>
            <a:r>
              <a:rPr lang="en-US" dirty="0" smtClean="0">
                <a:latin typeface="Times New Roman"/>
                <a:ea typeface="Times New Roman"/>
              </a:rPr>
              <a:t> </a:t>
            </a:r>
            <a:r>
              <a:rPr lang="en-US" dirty="0" err="1" smtClean="0">
                <a:latin typeface="Times New Roman"/>
                <a:ea typeface="Times New Roman"/>
              </a:rPr>
              <a:t>của</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(CO </a:t>
            </a:r>
            <a:r>
              <a:rPr lang="en-US" dirty="0" err="1" smtClean="0">
                <a:latin typeface="Times New Roman"/>
                <a:ea typeface="Times New Roman"/>
              </a:rPr>
              <a:t>hoặc</a:t>
            </a:r>
            <a:r>
              <a:rPr lang="en-US" dirty="0" smtClean="0">
                <a:latin typeface="Times New Roman"/>
                <a:ea typeface="Times New Roman"/>
              </a:rPr>
              <a:t> </a:t>
            </a:r>
            <a:r>
              <a:rPr lang="en-US" dirty="0" err="1" smtClean="0">
                <a:latin typeface="Times New Roman"/>
                <a:ea typeface="Times New Roman"/>
              </a:rPr>
              <a:t>những</a:t>
            </a:r>
            <a:r>
              <a:rPr lang="en-US" dirty="0" smtClean="0">
                <a:latin typeface="Times New Roman"/>
                <a:ea typeface="Times New Roman"/>
              </a:rPr>
              <a:t> </a:t>
            </a:r>
            <a:r>
              <a:rPr lang="en-US" dirty="0" err="1" smtClean="0">
                <a:latin typeface="Times New Roman"/>
                <a:ea typeface="Times New Roman"/>
              </a:rPr>
              <a:t>hợp</a:t>
            </a:r>
            <a:r>
              <a:rPr lang="en-US" dirty="0" smtClean="0">
                <a:latin typeface="Times New Roman"/>
                <a:ea typeface="Times New Roman"/>
              </a:rPr>
              <a:t> </a:t>
            </a:r>
            <a:r>
              <a:rPr lang="en-US" dirty="0" err="1" smtClean="0">
                <a:latin typeface="Times New Roman"/>
                <a:ea typeface="Times New Roman"/>
              </a:rPr>
              <a:t>chất</a:t>
            </a:r>
            <a:r>
              <a:rPr lang="en-US" dirty="0" smtClean="0">
                <a:latin typeface="Times New Roman"/>
                <a:ea typeface="Times New Roman"/>
              </a:rPr>
              <a:t> </a:t>
            </a:r>
            <a:r>
              <a:rPr lang="en-US" dirty="0" err="1" smtClean="0">
                <a:latin typeface="Times New Roman"/>
                <a:ea typeface="Times New Roman"/>
              </a:rPr>
              <a:t>hữu</a:t>
            </a:r>
            <a:r>
              <a:rPr lang="en-US" dirty="0" smtClean="0">
                <a:latin typeface="Times New Roman"/>
                <a:ea typeface="Times New Roman"/>
              </a:rPr>
              <a:t> </a:t>
            </a:r>
            <a:r>
              <a:rPr lang="en-US" dirty="0" err="1" smtClean="0">
                <a:latin typeface="Times New Roman"/>
                <a:ea typeface="Times New Roman"/>
              </a:rPr>
              <a:t>cơ</a:t>
            </a:r>
            <a:r>
              <a:rPr lang="en-US" dirty="0" smtClean="0">
                <a:latin typeface="Times New Roman"/>
                <a:ea typeface="Times New Roman"/>
              </a:rPr>
              <a:t> bay </a:t>
            </a:r>
            <a:r>
              <a:rPr lang="en-US" err="1" smtClean="0">
                <a:latin typeface="Times New Roman"/>
                <a:ea typeface="Times New Roman"/>
              </a:rPr>
              <a:t>hơi</a:t>
            </a:r>
            <a:r>
              <a:rPr lang="en-US" smtClean="0">
                <a:latin typeface="Times New Roman"/>
                <a:ea typeface="Times New Roman"/>
              </a:rPr>
              <a:t> khác).</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rmAutofit fontScale="90000"/>
          </a:bodyPr>
          <a:lstStyle/>
          <a:p>
            <a:r>
              <a:rPr lang="en-US" sz="3600" b="1" smtClean="0">
                <a:solidFill>
                  <a:srgbClr val="FF0000"/>
                </a:solidFill>
                <a:latin typeface="Times New Roman"/>
                <a:ea typeface="Times New Roman"/>
                <a:cs typeface="Times New Roman"/>
              </a:rPr>
              <a:t/>
            </a:r>
            <a:br>
              <a:rPr lang="en-US" sz="3600" b="1" smtClean="0">
                <a:solidFill>
                  <a:srgbClr val="FF0000"/>
                </a:solidFill>
                <a:latin typeface="Times New Roman"/>
                <a:ea typeface="Times New Roman"/>
                <a:cs typeface="Times New Roman"/>
              </a:rPr>
            </a:br>
            <a:r>
              <a:rPr lang="en-US" sz="3600" b="1" smtClean="0">
                <a:solidFill>
                  <a:srgbClr val="FF0000"/>
                </a:solidFill>
                <a:latin typeface="Times New Roman"/>
                <a:ea typeface="Times New Roman"/>
                <a:cs typeface="Times New Roman"/>
              </a:rPr>
              <a:t>10</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Gây</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ung</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thư</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phổi</a:t>
            </a:r>
            <a:r>
              <a:rPr lang="en-US" dirty="0">
                <a:ea typeface="Calibri"/>
                <a:cs typeface="Times New Roman"/>
              </a:rPr>
              <a:t/>
            </a:r>
            <a:br>
              <a:rPr lang="en-US" dirty="0">
                <a:ea typeface="Calibri"/>
                <a:cs typeface="Times New Roman"/>
              </a:rPr>
            </a:br>
            <a:endParaRPr lang="en-US" dirty="0"/>
          </a:p>
        </p:txBody>
      </p:sp>
      <p:sp>
        <p:nvSpPr>
          <p:cNvPr id="3" name="Content Placeholder 2"/>
          <p:cNvSpPr>
            <a:spLocks noGrp="1"/>
          </p:cNvSpPr>
          <p:nvPr>
            <p:ph idx="1"/>
          </p:nvPr>
        </p:nvSpPr>
        <p:spPr>
          <a:xfrm>
            <a:off x="457200" y="1600200"/>
            <a:ext cx="4572000" cy="4525963"/>
          </a:xfrm>
        </p:spPr>
        <p:txBody>
          <a:bodyPr>
            <a:normAutofit fontScale="92500" lnSpcReduction="20000"/>
          </a:bodyPr>
          <a:lstStyle/>
          <a:p>
            <a:pPr algn="just">
              <a:buNone/>
            </a:pPr>
            <a:r>
              <a:rPr lang="en-US" dirty="0" smtClean="0">
                <a:latin typeface="Times New Roman"/>
                <a:ea typeface="Times New Roman"/>
              </a:rPr>
              <a:t>		</a:t>
            </a:r>
            <a:r>
              <a:rPr lang="en-US" dirty="0" err="1" smtClean="0">
                <a:latin typeface="Times New Roman"/>
                <a:ea typeface="Times New Roman"/>
              </a:rPr>
              <a:t>Người</a:t>
            </a:r>
            <a:r>
              <a:rPr lang="en-US" dirty="0" smtClean="0">
                <a:latin typeface="Times New Roman"/>
                <a:ea typeface="Times New Roman"/>
              </a:rPr>
              <a:t> </a:t>
            </a:r>
            <a:r>
              <a:rPr lang="en-US" dirty="0" err="1" smtClean="0">
                <a:latin typeface="Times New Roman"/>
                <a:ea typeface="Times New Roman"/>
              </a:rPr>
              <a:t>hút</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được</a:t>
            </a:r>
            <a:r>
              <a:rPr lang="en-US" dirty="0" smtClean="0">
                <a:latin typeface="Times New Roman"/>
                <a:ea typeface="Times New Roman"/>
              </a:rPr>
              <a:t> </a:t>
            </a:r>
            <a:r>
              <a:rPr lang="en-US" dirty="0" err="1" smtClean="0">
                <a:latin typeface="Times New Roman"/>
                <a:ea typeface="Times New Roman"/>
              </a:rPr>
              <a:t>biết</a:t>
            </a:r>
            <a:r>
              <a:rPr lang="en-US" dirty="0" smtClean="0">
                <a:latin typeface="Times New Roman"/>
                <a:ea typeface="Times New Roman"/>
              </a:rPr>
              <a:t> </a:t>
            </a:r>
            <a:r>
              <a:rPr lang="en-US" dirty="0" err="1" smtClean="0">
                <a:latin typeface="Times New Roman"/>
                <a:ea typeface="Times New Roman"/>
              </a:rPr>
              <a:t>là</a:t>
            </a:r>
            <a:r>
              <a:rPr lang="en-US" dirty="0" smtClean="0">
                <a:latin typeface="Times New Roman"/>
                <a:ea typeface="Times New Roman"/>
              </a:rPr>
              <a:t> </a:t>
            </a:r>
            <a:r>
              <a:rPr lang="en-US" dirty="0" err="1" smtClean="0">
                <a:latin typeface="Times New Roman"/>
                <a:ea typeface="Times New Roman"/>
              </a:rPr>
              <a:t>có</a:t>
            </a:r>
            <a:r>
              <a:rPr lang="en-US" dirty="0" smtClean="0">
                <a:latin typeface="Times New Roman"/>
                <a:ea typeface="Times New Roman"/>
              </a:rPr>
              <a:t> </a:t>
            </a:r>
            <a:r>
              <a:rPr lang="en-US" dirty="0" err="1" smtClean="0">
                <a:latin typeface="Times New Roman"/>
                <a:ea typeface="Times New Roman"/>
              </a:rPr>
              <a:t>nguy</a:t>
            </a:r>
            <a:r>
              <a:rPr lang="en-US" dirty="0" smtClean="0">
                <a:latin typeface="Times New Roman"/>
                <a:ea typeface="Times New Roman"/>
              </a:rPr>
              <a:t> </a:t>
            </a:r>
            <a:r>
              <a:rPr lang="en-US" dirty="0" err="1" smtClean="0">
                <a:latin typeface="Times New Roman"/>
                <a:ea typeface="Times New Roman"/>
              </a:rPr>
              <a:t>cơ</a:t>
            </a:r>
            <a:r>
              <a:rPr lang="en-US" dirty="0" smtClean="0">
                <a:latin typeface="Times New Roman"/>
                <a:ea typeface="Times New Roman"/>
              </a:rPr>
              <a:t> </a:t>
            </a:r>
            <a:r>
              <a:rPr lang="en-US" dirty="0" err="1" smtClean="0">
                <a:latin typeface="Times New Roman"/>
                <a:ea typeface="Times New Roman"/>
              </a:rPr>
              <a:t>cao</a:t>
            </a:r>
            <a:r>
              <a:rPr lang="en-US" dirty="0" smtClean="0">
                <a:latin typeface="Times New Roman"/>
                <a:ea typeface="Times New Roman"/>
              </a:rPr>
              <a:t> </a:t>
            </a:r>
            <a:r>
              <a:rPr lang="en-US" dirty="0" err="1" smtClean="0">
                <a:latin typeface="Times New Roman"/>
                <a:ea typeface="Times New Roman"/>
              </a:rPr>
              <a:t>bị</a:t>
            </a:r>
            <a:r>
              <a:rPr lang="en-US" dirty="0" smtClean="0">
                <a:latin typeface="Times New Roman"/>
                <a:ea typeface="Times New Roman"/>
              </a:rPr>
              <a:t> </a:t>
            </a:r>
            <a:r>
              <a:rPr lang="en-US" dirty="0" err="1" smtClean="0">
                <a:latin typeface="Times New Roman"/>
                <a:ea typeface="Times New Roman"/>
              </a:rPr>
              <a:t>ung</a:t>
            </a:r>
            <a:r>
              <a:rPr lang="en-US" dirty="0" smtClean="0">
                <a:latin typeface="Times New Roman"/>
                <a:ea typeface="Times New Roman"/>
              </a:rPr>
              <a:t> </a:t>
            </a:r>
            <a:r>
              <a:rPr lang="en-US" dirty="0" err="1" smtClean="0">
                <a:latin typeface="Times New Roman"/>
                <a:ea typeface="Times New Roman"/>
              </a:rPr>
              <a:t>thư</a:t>
            </a:r>
            <a:r>
              <a:rPr lang="en-US" dirty="0" smtClean="0">
                <a:latin typeface="Times New Roman"/>
                <a:ea typeface="Times New Roman"/>
              </a:rPr>
              <a:t>, </a:t>
            </a:r>
            <a:r>
              <a:rPr lang="en-US" dirty="0" err="1" smtClean="0">
                <a:latin typeface="Times New Roman"/>
                <a:ea typeface="Times New Roman"/>
              </a:rPr>
              <a:t>mà</a:t>
            </a:r>
            <a:r>
              <a:rPr lang="en-US" dirty="0" smtClean="0">
                <a:latin typeface="Times New Roman"/>
                <a:ea typeface="Times New Roman"/>
              </a:rPr>
              <a:t> </a:t>
            </a:r>
            <a:r>
              <a:rPr lang="en-US" dirty="0" err="1" smtClean="0">
                <a:latin typeface="Times New Roman"/>
                <a:ea typeface="Times New Roman"/>
              </a:rPr>
              <a:t>lớn</a:t>
            </a:r>
            <a:r>
              <a:rPr lang="en-US" dirty="0" smtClean="0">
                <a:latin typeface="Times New Roman"/>
                <a:ea typeface="Times New Roman"/>
              </a:rPr>
              <a:t> </a:t>
            </a:r>
            <a:r>
              <a:rPr lang="en-US" dirty="0" err="1" smtClean="0">
                <a:latin typeface="Times New Roman"/>
                <a:ea typeface="Times New Roman"/>
              </a:rPr>
              <a:t>nhất</a:t>
            </a:r>
            <a:r>
              <a:rPr lang="en-US" dirty="0" smtClean="0">
                <a:latin typeface="Times New Roman"/>
                <a:ea typeface="Times New Roman"/>
              </a:rPr>
              <a:t> </a:t>
            </a:r>
            <a:r>
              <a:rPr lang="en-US" dirty="0" err="1" smtClean="0">
                <a:latin typeface="Times New Roman"/>
                <a:ea typeface="Times New Roman"/>
              </a:rPr>
              <a:t>là</a:t>
            </a:r>
            <a:r>
              <a:rPr lang="en-US" dirty="0" smtClean="0">
                <a:latin typeface="Times New Roman"/>
                <a:ea typeface="Times New Roman"/>
              </a:rPr>
              <a:t> </a:t>
            </a:r>
            <a:r>
              <a:rPr lang="en-US" dirty="0" err="1" smtClean="0">
                <a:latin typeface="Times New Roman"/>
                <a:ea typeface="Times New Roman"/>
              </a:rPr>
              <a:t>nguy</a:t>
            </a:r>
            <a:r>
              <a:rPr lang="en-US" dirty="0" smtClean="0">
                <a:latin typeface="Times New Roman"/>
                <a:ea typeface="Times New Roman"/>
              </a:rPr>
              <a:t> </a:t>
            </a:r>
            <a:r>
              <a:rPr lang="en-US" dirty="0" err="1" smtClean="0">
                <a:latin typeface="Times New Roman"/>
                <a:ea typeface="Times New Roman"/>
              </a:rPr>
              <a:t>cơ</a:t>
            </a:r>
            <a:r>
              <a:rPr lang="en-US" dirty="0" smtClean="0">
                <a:latin typeface="Times New Roman"/>
                <a:ea typeface="Times New Roman"/>
              </a:rPr>
              <a:t> </a:t>
            </a:r>
            <a:r>
              <a:rPr lang="en-US" dirty="0" err="1" smtClean="0">
                <a:latin typeface="Times New Roman"/>
                <a:ea typeface="Times New Roman"/>
              </a:rPr>
              <a:t>ung</a:t>
            </a:r>
            <a:r>
              <a:rPr lang="en-US" dirty="0" smtClean="0">
                <a:latin typeface="Times New Roman"/>
                <a:ea typeface="Times New Roman"/>
              </a:rPr>
              <a:t> </a:t>
            </a:r>
            <a:r>
              <a:rPr lang="en-US" dirty="0" err="1" smtClean="0">
                <a:latin typeface="Times New Roman"/>
                <a:ea typeface="Times New Roman"/>
              </a:rPr>
              <a:t>thư</a:t>
            </a:r>
            <a:r>
              <a:rPr lang="en-US" dirty="0" smtClean="0">
                <a:latin typeface="Times New Roman"/>
                <a:ea typeface="Times New Roman"/>
              </a:rPr>
              <a:t> </a:t>
            </a:r>
            <a:r>
              <a:rPr lang="en-US" dirty="0" err="1" smtClean="0">
                <a:latin typeface="Times New Roman"/>
                <a:ea typeface="Times New Roman"/>
              </a:rPr>
              <a:t>phổi</a:t>
            </a:r>
            <a:r>
              <a:rPr lang="en-US" dirty="0" smtClean="0">
                <a:latin typeface="Times New Roman"/>
                <a:ea typeface="Times New Roman"/>
              </a:rPr>
              <a:t>; </a:t>
            </a:r>
            <a:r>
              <a:rPr lang="en-US" dirty="0" err="1" smtClean="0">
                <a:latin typeface="Times New Roman"/>
                <a:ea typeface="Times New Roman"/>
              </a:rPr>
              <a:t>người</a:t>
            </a:r>
            <a:r>
              <a:rPr lang="en-US" dirty="0" smtClean="0">
                <a:latin typeface="Times New Roman"/>
                <a:ea typeface="Times New Roman"/>
              </a:rPr>
              <a:t> </a:t>
            </a:r>
            <a:r>
              <a:rPr lang="en-US" dirty="0" err="1" smtClean="0">
                <a:latin typeface="Times New Roman"/>
                <a:ea typeface="Times New Roman"/>
              </a:rPr>
              <a:t>nghiện</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dễ</a:t>
            </a:r>
            <a:r>
              <a:rPr lang="en-US" dirty="0" smtClean="0">
                <a:latin typeface="Times New Roman"/>
                <a:ea typeface="Times New Roman"/>
              </a:rPr>
              <a:t> </a:t>
            </a:r>
            <a:r>
              <a:rPr lang="en-US" dirty="0" err="1" smtClean="0">
                <a:latin typeface="Times New Roman"/>
                <a:ea typeface="Times New Roman"/>
              </a:rPr>
              <a:t>có</a:t>
            </a:r>
            <a:r>
              <a:rPr lang="en-US" dirty="0" smtClean="0">
                <a:latin typeface="Times New Roman"/>
                <a:ea typeface="Times New Roman"/>
              </a:rPr>
              <a:t> </a:t>
            </a:r>
            <a:r>
              <a:rPr lang="en-US" dirty="0" err="1" smtClean="0">
                <a:latin typeface="Times New Roman"/>
                <a:ea typeface="Times New Roman"/>
              </a:rPr>
              <a:t>chẩn</a:t>
            </a:r>
            <a:r>
              <a:rPr lang="en-US" dirty="0" smtClean="0">
                <a:latin typeface="Times New Roman"/>
                <a:ea typeface="Times New Roman"/>
              </a:rPr>
              <a:t> </a:t>
            </a:r>
            <a:r>
              <a:rPr lang="en-US" dirty="0" err="1" smtClean="0">
                <a:latin typeface="Times New Roman"/>
                <a:ea typeface="Times New Roman"/>
              </a:rPr>
              <a:t>đoán</a:t>
            </a:r>
            <a:r>
              <a:rPr lang="en-US" dirty="0" smtClean="0">
                <a:latin typeface="Times New Roman"/>
                <a:ea typeface="Times New Roman"/>
              </a:rPr>
              <a:t> </a:t>
            </a:r>
            <a:r>
              <a:rPr lang="en-US" dirty="0" err="1" smtClean="0">
                <a:latin typeface="Times New Roman"/>
                <a:ea typeface="Times New Roman"/>
              </a:rPr>
              <a:t>hoặc</a:t>
            </a:r>
            <a:r>
              <a:rPr lang="en-US" dirty="0" smtClean="0">
                <a:latin typeface="Times New Roman"/>
                <a:ea typeface="Times New Roman"/>
              </a:rPr>
              <a:t> </a:t>
            </a:r>
            <a:r>
              <a:rPr lang="en-US" dirty="0" err="1" smtClean="0">
                <a:latin typeface="Times New Roman"/>
                <a:ea typeface="Times New Roman"/>
              </a:rPr>
              <a:t>chết</a:t>
            </a:r>
            <a:r>
              <a:rPr lang="en-US" dirty="0" smtClean="0">
                <a:latin typeface="Times New Roman"/>
                <a:ea typeface="Times New Roman"/>
              </a:rPr>
              <a:t> do </a:t>
            </a:r>
            <a:r>
              <a:rPr lang="en-US" dirty="0" err="1" smtClean="0">
                <a:latin typeface="Times New Roman"/>
                <a:ea typeface="Times New Roman"/>
              </a:rPr>
              <a:t>ung</a:t>
            </a:r>
            <a:r>
              <a:rPr lang="en-US" dirty="0" smtClean="0">
                <a:latin typeface="Times New Roman"/>
                <a:ea typeface="Times New Roman"/>
              </a:rPr>
              <a:t> </a:t>
            </a:r>
            <a:r>
              <a:rPr lang="en-US" dirty="0" err="1" smtClean="0">
                <a:latin typeface="Times New Roman"/>
                <a:ea typeface="Times New Roman"/>
              </a:rPr>
              <a:t>thư</a:t>
            </a:r>
            <a:r>
              <a:rPr lang="en-US" dirty="0" smtClean="0">
                <a:latin typeface="Times New Roman"/>
                <a:ea typeface="Times New Roman"/>
              </a:rPr>
              <a:t> </a:t>
            </a:r>
            <a:r>
              <a:rPr lang="en-US" dirty="0" err="1" smtClean="0">
                <a:latin typeface="Times New Roman"/>
                <a:ea typeface="Times New Roman"/>
              </a:rPr>
              <a:t>phổi</a:t>
            </a:r>
            <a:r>
              <a:rPr lang="en-US" dirty="0" smtClean="0">
                <a:latin typeface="Times New Roman"/>
                <a:ea typeface="Times New Roman"/>
              </a:rPr>
              <a:t> </a:t>
            </a:r>
            <a:r>
              <a:rPr lang="en-US" dirty="0" err="1" smtClean="0">
                <a:latin typeface="Times New Roman"/>
                <a:ea typeface="Times New Roman"/>
              </a:rPr>
              <a:t>gấp</a:t>
            </a:r>
            <a:r>
              <a:rPr lang="en-US" dirty="0" smtClean="0">
                <a:latin typeface="Times New Roman"/>
                <a:ea typeface="Times New Roman"/>
              </a:rPr>
              <a:t> 15 – 30 </a:t>
            </a:r>
            <a:r>
              <a:rPr lang="en-US" dirty="0" err="1" smtClean="0">
                <a:latin typeface="Times New Roman"/>
                <a:ea typeface="Times New Roman"/>
              </a:rPr>
              <a:t>lần</a:t>
            </a:r>
            <a:r>
              <a:rPr lang="en-US" dirty="0" smtClean="0">
                <a:latin typeface="Times New Roman"/>
                <a:ea typeface="Times New Roman"/>
              </a:rPr>
              <a:t> </a:t>
            </a:r>
            <a:r>
              <a:rPr lang="en-US" dirty="0" err="1" smtClean="0">
                <a:latin typeface="Times New Roman"/>
                <a:ea typeface="Times New Roman"/>
              </a:rPr>
              <a:t>người</a:t>
            </a:r>
            <a:r>
              <a:rPr lang="en-US" dirty="0" smtClean="0">
                <a:latin typeface="Times New Roman"/>
                <a:ea typeface="Times New Roman"/>
              </a:rPr>
              <a:t> </a:t>
            </a:r>
            <a:r>
              <a:rPr lang="en-US" dirty="0" err="1" smtClean="0">
                <a:latin typeface="Times New Roman"/>
                <a:ea typeface="Times New Roman"/>
              </a:rPr>
              <a:t>không</a:t>
            </a:r>
            <a:r>
              <a:rPr lang="en-US" dirty="0" smtClean="0">
                <a:latin typeface="Times New Roman"/>
                <a:ea typeface="Times New Roman"/>
              </a:rPr>
              <a:t> </a:t>
            </a:r>
            <a:r>
              <a:rPr lang="en-US" dirty="0" err="1" smtClean="0">
                <a:latin typeface="Times New Roman"/>
                <a:ea typeface="Times New Roman"/>
              </a:rPr>
              <a:t>hút</a:t>
            </a:r>
            <a:r>
              <a:rPr lang="en-US" dirty="0" smtClean="0">
                <a:latin typeface="Times New Roman"/>
                <a:ea typeface="Times New Roman"/>
              </a:rPr>
              <a:t>,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hút</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là</a:t>
            </a:r>
            <a:r>
              <a:rPr lang="en-US" dirty="0" smtClean="0">
                <a:latin typeface="Times New Roman"/>
                <a:ea typeface="Times New Roman"/>
              </a:rPr>
              <a:t> </a:t>
            </a:r>
            <a:r>
              <a:rPr lang="en-US" dirty="0" err="1" smtClean="0">
                <a:latin typeface="Times New Roman"/>
                <a:ea typeface="Times New Roman"/>
              </a:rPr>
              <a:t>thủ</a:t>
            </a:r>
            <a:r>
              <a:rPr lang="en-US" dirty="0" smtClean="0">
                <a:latin typeface="Times New Roman"/>
                <a:ea typeface="Times New Roman"/>
              </a:rPr>
              <a:t> </a:t>
            </a:r>
            <a:r>
              <a:rPr lang="en-US" dirty="0" err="1" smtClean="0">
                <a:latin typeface="Times New Roman"/>
                <a:ea typeface="Times New Roman"/>
              </a:rPr>
              <a:t>phạm</a:t>
            </a:r>
            <a:r>
              <a:rPr lang="en-US" dirty="0" smtClean="0">
                <a:latin typeface="Times New Roman"/>
                <a:ea typeface="Times New Roman"/>
              </a:rPr>
              <a:t> </a:t>
            </a:r>
            <a:r>
              <a:rPr lang="en-US" dirty="0" err="1" smtClean="0">
                <a:latin typeface="Times New Roman"/>
                <a:ea typeface="Times New Roman"/>
              </a:rPr>
              <a:t>của</a:t>
            </a:r>
            <a:r>
              <a:rPr lang="en-US" dirty="0" smtClean="0">
                <a:latin typeface="Times New Roman"/>
                <a:ea typeface="Times New Roman"/>
              </a:rPr>
              <a:t> </a:t>
            </a:r>
            <a:r>
              <a:rPr lang="en-US" dirty="0" err="1" smtClean="0">
                <a:latin typeface="Times New Roman"/>
                <a:ea typeface="Times New Roman"/>
              </a:rPr>
              <a:t>khoảng</a:t>
            </a:r>
            <a:r>
              <a:rPr lang="en-US" dirty="0" smtClean="0">
                <a:latin typeface="Times New Roman"/>
                <a:ea typeface="Times New Roman"/>
              </a:rPr>
              <a:t> 90% </a:t>
            </a:r>
            <a:r>
              <a:rPr lang="en-US" dirty="0" err="1" smtClean="0">
                <a:latin typeface="Times New Roman"/>
                <a:ea typeface="Times New Roman"/>
              </a:rPr>
              <a:t>số</a:t>
            </a:r>
            <a:r>
              <a:rPr lang="en-US" dirty="0" smtClean="0">
                <a:latin typeface="Times New Roman"/>
                <a:ea typeface="Times New Roman"/>
              </a:rPr>
              <a:t> ca </a:t>
            </a:r>
            <a:r>
              <a:rPr lang="en-US" dirty="0" err="1" smtClean="0">
                <a:latin typeface="Times New Roman"/>
                <a:ea typeface="Times New Roman"/>
              </a:rPr>
              <a:t>ung</a:t>
            </a:r>
            <a:r>
              <a:rPr lang="en-US" dirty="0" smtClean="0">
                <a:latin typeface="Times New Roman"/>
                <a:ea typeface="Times New Roman"/>
              </a:rPr>
              <a:t> </a:t>
            </a:r>
            <a:r>
              <a:rPr lang="en-US" dirty="0" err="1" smtClean="0">
                <a:latin typeface="Times New Roman"/>
                <a:ea typeface="Times New Roman"/>
              </a:rPr>
              <a:t>thư</a:t>
            </a:r>
            <a:r>
              <a:rPr lang="en-US" dirty="0" smtClean="0">
                <a:latin typeface="Times New Roman"/>
                <a:ea typeface="Times New Roman"/>
              </a:rPr>
              <a:t> </a:t>
            </a:r>
            <a:r>
              <a:rPr lang="en-US" dirty="0" err="1" smtClean="0">
                <a:latin typeface="Times New Roman"/>
                <a:ea typeface="Times New Roman"/>
              </a:rPr>
              <a:t>phổi</a:t>
            </a:r>
            <a:r>
              <a:rPr lang="en-US" dirty="0" smtClean="0">
                <a:latin typeface="Times New Roman"/>
                <a:ea typeface="Times New Roman"/>
              </a:rPr>
              <a:t>. </a:t>
            </a:r>
            <a:endParaRPr lang="en-US" dirty="0"/>
          </a:p>
        </p:txBody>
      </p:sp>
      <p:pic>
        <p:nvPicPr>
          <p:cNvPr id="5121" name="Picture 1" descr="D:\Minh Thái\2019\Thuốc lá\Tập huấn cai nghiện\giáo viên\tải xuống (2).jpg"/>
          <p:cNvPicPr>
            <a:picLocks noChangeAspect="1" noChangeArrowheads="1"/>
          </p:cNvPicPr>
          <p:nvPr/>
        </p:nvPicPr>
        <p:blipFill>
          <a:blip r:embed="rId2"/>
          <a:srcRect/>
          <a:stretch>
            <a:fillRect/>
          </a:stretch>
        </p:blipFill>
        <p:spPr bwMode="auto">
          <a:xfrm>
            <a:off x="5105400" y="2133600"/>
            <a:ext cx="3782886" cy="28194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pPr algn="just">
              <a:buNone/>
            </a:pPr>
            <a:r>
              <a:rPr lang="en-US" dirty="0" smtClean="0">
                <a:latin typeface="Times New Roman"/>
                <a:ea typeface="Times New Roman"/>
              </a:rPr>
              <a:t>		</a:t>
            </a:r>
            <a:r>
              <a:rPr lang="en-US" dirty="0" err="1" smtClean="0">
                <a:latin typeface="Times New Roman"/>
                <a:ea typeface="Times New Roman"/>
              </a:rPr>
              <a:t>Mặc</a:t>
            </a:r>
            <a:r>
              <a:rPr lang="en-US" dirty="0" smtClean="0">
                <a:latin typeface="Times New Roman"/>
                <a:ea typeface="Times New Roman"/>
              </a:rPr>
              <a:t> </a:t>
            </a:r>
            <a:r>
              <a:rPr lang="en-US" dirty="0" err="1" smtClean="0">
                <a:latin typeface="Times New Roman"/>
                <a:ea typeface="Times New Roman"/>
              </a:rPr>
              <a:t>dù</a:t>
            </a:r>
            <a:r>
              <a:rPr lang="en-US" dirty="0" smtClean="0">
                <a:latin typeface="Times New Roman"/>
                <a:ea typeface="Times New Roman"/>
              </a:rPr>
              <a:t> </a:t>
            </a:r>
            <a:r>
              <a:rPr lang="en-US" dirty="0" err="1" smtClean="0">
                <a:latin typeface="Times New Roman"/>
                <a:ea typeface="Times New Roman"/>
              </a:rPr>
              <a:t>những</a:t>
            </a:r>
            <a:r>
              <a:rPr lang="en-US" dirty="0" smtClean="0">
                <a:latin typeface="Times New Roman"/>
                <a:ea typeface="Times New Roman"/>
              </a:rPr>
              <a:t> </a:t>
            </a:r>
            <a:r>
              <a:rPr lang="en-US" dirty="0" err="1" smtClean="0">
                <a:latin typeface="Times New Roman"/>
                <a:ea typeface="Times New Roman"/>
              </a:rPr>
              <a:t>tuyên</a:t>
            </a:r>
            <a:r>
              <a:rPr lang="en-US" dirty="0" smtClean="0">
                <a:latin typeface="Times New Roman"/>
                <a:ea typeface="Times New Roman"/>
              </a:rPr>
              <a:t> </a:t>
            </a:r>
            <a:r>
              <a:rPr lang="en-US" dirty="0" err="1" smtClean="0">
                <a:latin typeface="Times New Roman"/>
                <a:ea typeface="Times New Roman"/>
              </a:rPr>
              <a:t>bố</a:t>
            </a:r>
            <a:r>
              <a:rPr lang="en-US" dirty="0" smtClean="0">
                <a:latin typeface="Times New Roman"/>
                <a:ea typeface="Times New Roman"/>
              </a:rPr>
              <a:t> </a:t>
            </a:r>
            <a:r>
              <a:rPr lang="en-US" dirty="0" err="1" smtClean="0">
                <a:latin typeface="Times New Roman"/>
                <a:ea typeface="Times New Roman"/>
              </a:rPr>
              <a:t>rằng</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điện</a:t>
            </a:r>
            <a:r>
              <a:rPr lang="en-US" dirty="0" smtClean="0">
                <a:latin typeface="Times New Roman"/>
                <a:ea typeface="Times New Roman"/>
              </a:rPr>
              <a:t> </a:t>
            </a:r>
            <a:r>
              <a:rPr lang="en-US" dirty="0" err="1" smtClean="0">
                <a:latin typeface="Times New Roman"/>
                <a:ea typeface="Times New Roman"/>
              </a:rPr>
              <a:t>tử</a:t>
            </a:r>
            <a:r>
              <a:rPr lang="en-US" dirty="0" smtClean="0">
                <a:latin typeface="Times New Roman"/>
                <a:ea typeface="Times New Roman"/>
              </a:rPr>
              <a:t> an </a:t>
            </a:r>
            <a:r>
              <a:rPr lang="en-US" dirty="0" err="1" smtClean="0">
                <a:latin typeface="Times New Roman"/>
                <a:ea typeface="Times New Roman"/>
              </a:rPr>
              <a:t>toàn</a:t>
            </a:r>
            <a:r>
              <a:rPr lang="en-US" dirty="0" smtClean="0">
                <a:latin typeface="Times New Roman"/>
                <a:ea typeface="Times New Roman"/>
              </a:rPr>
              <a:t> </a:t>
            </a:r>
            <a:r>
              <a:rPr lang="en-US" dirty="0" err="1" smtClean="0">
                <a:latin typeface="Times New Roman"/>
                <a:ea typeface="Times New Roman"/>
              </a:rPr>
              <a:t>hơn</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thật</a:t>
            </a:r>
            <a:r>
              <a:rPr lang="en-US" dirty="0" smtClean="0">
                <a:latin typeface="Times New Roman"/>
                <a:ea typeface="Times New Roman"/>
              </a:rPr>
              <a:t>”, song </a:t>
            </a:r>
            <a:r>
              <a:rPr lang="en-US" dirty="0" err="1" smtClean="0">
                <a:latin typeface="Times New Roman"/>
                <a:ea typeface="Times New Roman"/>
              </a:rPr>
              <a:t>các</a:t>
            </a:r>
            <a:r>
              <a:rPr lang="en-US" dirty="0" smtClean="0">
                <a:latin typeface="Times New Roman"/>
                <a:ea typeface="Times New Roman"/>
              </a:rPr>
              <a:t> </a:t>
            </a:r>
            <a:r>
              <a:rPr lang="en-US" dirty="0" err="1" smtClean="0">
                <a:latin typeface="Times New Roman"/>
                <a:ea typeface="Times New Roman"/>
              </a:rPr>
              <a:t>nghiên</a:t>
            </a:r>
            <a:r>
              <a:rPr lang="en-US" dirty="0" smtClean="0">
                <a:latin typeface="Times New Roman"/>
                <a:ea typeface="Times New Roman"/>
              </a:rPr>
              <a:t> </a:t>
            </a:r>
            <a:r>
              <a:rPr lang="en-US" dirty="0" err="1" smtClean="0">
                <a:latin typeface="Times New Roman"/>
                <a:ea typeface="Times New Roman"/>
              </a:rPr>
              <a:t>cứu</a:t>
            </a:r>
            <a:r>
              <a:rPr lang="en-US" dirty="0" smtClean="0">
                <a:latin typeface="Times New Roman"/>
                <a:ea typeface="Times New Roman"/>
              </a:rPr>
              <a:t> </a:t>
            </a:r>
            <a:r>
              <a:rPr lang="en-US" dirty="0" err="1" smtClean="0">
                <a:latin typeface="Times New Roman"/>
                <a:ea typeface="Times New Roman"/>
              </a:rPr>
              <a:t>đã</a:t>
            </a:r>
            <a:r>
              <a:rPr lang="en-US" dirty="0" smtClean="0">
                <a:latin typeface="Times New Roman"/>
                <a:ea typeface="Times New Roman"/>
              </a:rPr>
              <a:t> </a:t>
            </a:r>
            <a:r>
              <a:rPr lang="en-US" dirty="0" err="1" smtClean="0">
                <a:latin typeface="Times New Roman"/>
                <a:ea typeface="Times New Roman"/>
              </a:rPr>
              <a:t>cho</a:t>
            </a:r>
            <a:r>
              <a:rPr lang="en-US" dirty="0" smtClean="0">
                <a:latin typeface="Times New Roman"/>
                <a:ea typeface="Times New Roman"/>
              </a:rPr>
              <a:t> </a:t>
            </a:r>
            <a:r>
              <a:rPr lang="en-US" dirty="0" err="1" smtClean="0">
                <a:latin typeface="Times New Roman"/>
                <a:ea typeface="Times New Roman"/>
              </a:rPr>
              <a:t>thấy</a:t>
            </a:r>
            <a:r>
              <a:rPr lang="en-US" dirty="0" smtClean="0">
                <a:latin typeface="Times New Roman"/>
                <a:ea typeface="Times New Roman"/>
              </a:rPr>
              <a:t> </a:t>
            </a:r>
            <a:r>
              <a:rPr lang="en-US" dirty="0" err="1" smtClean="0">
                <a:latin typeface="Times New Roman"/>
                <a:ea typeface="Times New Roman"/>
              </a:rPr>
              <a:t>người</a:t>
            </a:r>
            <a:r>
              <a:rPr lang="en-US" dirty="0" smtClean="0">
                <a:latin typeface="Times New Roman"/>
                <a:ea typeface="Times New Roman"/>
              </a:rPr>
              <a:t> </a:t>
            </a:r>
            <a:r>
              <a:rPr lang="en-US" dirty="0" err="1" smtClean="0">
                <a:latin typeface="Times New Roman"/>
                <a:ea typeface="Times New Roman"/>
              </a:rPr>
              <a:t>sử</a:t>
            </a:r>
            <a:r>
              <a:rPr lang="en-US" dirty="0" smtClean="0">
                <a:latin typeface="Times New Roman"/>
                <a:ea typeface="Times New Roman"/>
              </a:rPr>
              <a:t> </a:t>
            </a:r>
            <a:r>
              <a:rPr lang="en-US" dirty="0" err="1" smtClean="0">
                <a:latin typeface="Times New Roman"/>
                <a:ea typeface="Times New Roman"/>
              </a:rPr>
              <a:t>dụng</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điện</a:t>
            </a:r>
            <a:r>
              <a:rPr lang="en-US" dirty="0" smtClean="0">
                <a:latin typeface="Times New Roman"/>
                <a:ea typeface="Times New Roman"/>
              </a:rPr>
              <a:t> </a:t>
            </a:r>
            <a:r>
              <a:rPr lang="en-US" dirty="0" err="1" smtClean="0">
                <a:latin typeface="Times New Roman"/>
                <a:ea typeface="Times New Roman"/>
              </a:rPr>
              <a:t>tử</a:t>
            </a:r>
            <a:r>
              <a:rPr lang="en-US" dirty="0" smtClean="0">
                <a:latin typeface="Times New Roman"/>
                <a:ea typeface="Times New Roman"/>
              </a:rPr>
              <a:t> </a:t>
            </a:r>
            <a:r>
              <a:rPr lang="en-US" dirty="0" err="1" smtClean="0">
                <a:latin typeface="Times New Roman"/>
                <a:ea typeface="Times New Roman"/>
              </a:rPr>
              <a:t>thường</a:t>
            </a:r>
            <a:r>
              <a:rPr lang="en-US" dirty="0" smtClean="0">
                <a:latin typeface="Times New Roman"/>
                <a:ea typeface="Times New Roman"/>
              </a:rPr>
              <a:t> </a:t>
            </a:r>
            <a:r>
              <a:rPr lang="en-US" dirty="0" err="1" smtClean="0">
                <a:latin typeface="Times New Roman"/>
                <a:ea typeface="Times New Roman"/>
              </a:rPr>
              <a:t>bị</a:t>
            </a:r>
            <a:r>
              <a:rPr lang="en-US" dirty="0" smtClean="0">
                <a:latin typeface="Times New Roman"/>
                <a:ea typeface="Times New Roman"/>
              </a:rPr>
              <a:t> </a:t>
            </a:r>
            <a:r>
              <a:rPr lang="en-US" dirty="0" err="1" smtClean="0">
                <a:latin typeface="Times New Roman"/>
                <a:ea typeface="Times New Roman"/>
              </a:rPr>
              <a:t>giảm</a:t>
            </a:r>
            <a:r>
              <a:rPr lang="en-US" dirty="0" smtClean="0">
                <a:latin typeface="Times New Roman"/>
                <a:ea typeface="Times New Roman"/>
              </a:rPr>
              <a:t> </a:t>
            </a:r>
            <a:r>
              <a:rPr lang="en-US" dirty="0" err="1" smtClean="0">
                <a:latin typeface="Times New Roman"/>
                <a:ea typeface="Times New Roman"/>
              </a:rPr>
              <a:t>chức</a:t>
            </a:r>
            <a:r>
              <a:rPr lang="en-US" dirty="0" smtClean="0">
                <a:latin typeface="Times New Roman"/>
                <a:ea typeface="Times New Roman"/>
              </a:rPr>
              <a:t> </a:t>
            </a:r>
            <a:r>
              <a:rPr lang="en-US" dirty="0" err="1" smtClean="0">
                <a:latin typeface="Times New Roman"/>
                <a:ea typeface="Times New Roman"/>
              </a:rPr>
              <a:t>năng</a:t>
            </a:r>
            <a:r>
              <a:rPr lang="en-US" dirty="0" smtClean="0">
                <a:latin typeface="Times New Roman"/>
                <a:ea typeface="Times New Roman"/>
              </a:rPr>
              <a:t> </a:t>
            </a:r>
            <a:r>
              <a:rPr lang="en-US" dirty="0" err="1" smtClean="0">
                <a:latin typeface="Times New Roman"/>
                <a:ea typeface="Times New Roman"/>
              </a:rPr>
              <a:t>phổi</a:t>
            </a:r>
            <a:r>
              <a:rPr lang="en-US" dirty="0" smtClean="0">
                <a:latin typeface="Times New Roman"/>
                <a:ea typeface="Times New Roman"/>
              </a:rPr>
              <a:t>, </a:t>
            </a:r>
            <a:r>
              <a:rPr lang="en-US" dirty="0" err="1" smtClean="0">
                <a:latin typeface="Times New Roman"/>
                <a:ea typeface="Times New Roman"/>
              </a:rPr>
              <a:t>cản</a:t>
            </a:r>
            <a:r>
              <a:rPr lang="en-US" dirty="0" smtClean="0">
                <a:latin typeface="Times New Roman"/>
                <a:ea typeface="Times New Roman"/>
              </a:rPr>
              <a:t> </a:t>
            </a:r>
            <a:r>
              <a:rPr lang="en-US" dirty="0" err="1" smtClean="0">
                <a:latin typeface="Times New Roman"/>
                <a:ea typeface="Times New Roman"/>
              </a:rPr>
              <a:t>trở</a:t>
            </a:r>
            <a:r>
              <a:rPr lang="en-US" dirty="0" smtClean="0">
                <a:latin typeface="Times New Roman"/>
                <a:ea typeface="Times New Roman"/>
              </a:rPr>
              <a:t> </a:t>
            </a:r>
            <a:r>
              <a:rPr lang="en-US" dirty="0" err="1" smtClean="0">
                <a:latin typeface="Times New Roman"/>
                <a:ea typeface="Times New Roman"/>
              </a:rPr>
              <a:t>đường</a:t>
            </a:r>
            <a:r>
              <a:rPr lang="en-US" dirty="0" smtClean="0">
                <a:latin typeface="Times New Roman"/>
                <a:ea typeface="Times New Roman"/>
              </a:rPr>
              <a:t> </a:t>
            </a:r>
            <a:r>
              <a:rPr lang="en-US" dirty="0" err="1" smtClean="0">
                <a:latin typeface="Times New Roman"/>
                <a:ea typeface="Times New Roman"/>
              </a:rPr>
              <a:t>thở</a:t>
            </a:r>
            <a:r>
              <a:rPr lang="en-US" dirty="0" smtClean="0">
                <a:latin typeface="Times New Roman"/>
                <a:ea typeface="Times New Roman"/>
              </a:rPr>
              <a:t>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thay</a:t>
            </a:r>
            <a:r>
              <a:rPr lang="en-US" dirty="0" smtClean="0">
                <a:latin typeface="Times New Roman"/>
                <a:ea typeface="Times New Roman"/>
              </a:rPr>
              <a:t> </a:t>
            </a:r>
            <a:r>
              <a:rPr lang="en-US" dirty="0" err="1" smtClean="0">
                <a:latin typeface="Times New Roman"/>
                <a:ea typeface="Times New Roman"/>
              </a:rPr>
              <a:t>đổi</a:t>
            </a:r>
            <a:r>
              <a:rPr lang="en-US" dirty="0" smtClean="0">
                <a:latin typeface="Times New Roman"/>
                <a:ea typeface="Times New Roman"/>
              </a:rPr>
              <a:t> </a:t>
            </a:r>
            <a:r>
              <a:rPr lang="en-US" dirty="0" err="1" smtClean="0">
                <a:latin typeface="Times New Roman"/>
                <a:ea typeface="Times New Roman"/>
              </a:rPr>
              <a:t>tế</a:t>
            </a:r>
            <a:r>
              <a:rPr lang="en-US" dirty="0" smtClean="0">
                <a:latin typeface="Times New Roman"/>
                <a:ea typeface="Times New Roman"/>
              </a:rPr>
              <a:t> </a:t>
            </a:r>
            <a:r>
              <a:rPr lang="en-US" dirty="0" err="1" smtClean="0">
                <a:latin typeface="Times New Roman"/>
                <a:ea typeface="Times New Roman"/>
              </a:rPr>
              <a:t>bào</a:t>
            </a:r>
            <a:r>
              <a:rPr lang="en-US" dirty="0" smtClean="0">
                <a:latin typeface="Times New Roman"/>
                <a:ea typeface="Times New Roman"/>
              </a:rPr>
              <a:t>, </a:t>
            </a:r>
            <a:r>
              <a:rPr lang="en-US" dirty="0" err="1" smtClean="0">
                <a:latin typeface="Times New Roman"/>
                <a:ea typeface="Times New Roman"/>
              </a:rPr>
              <a:t>cho</a:t>
            </a:r>
            <a:r>
              <a:rPr lang="en-US" dirty="0" smtClean="0">
                <a:latin typeface="Times New Roman"/>
                <a:ea typeface="Times New Roman"/>
              </a:rPr>
              <a:t> </a:t>
            </a:r>
            <a:r>
              <a:rPr lang="en-US" dirty="0" err="1" smtClean="0">
                <a:latin typeface="Times New Roman"/>
                <a:ea typeface="Times New Roman"/>
              </a:rPr>
              <a:t>dù</a:t>
            </a:r>
            <a:r>
              <a:rPr lang="en-US" dirty="0" smtClean="0">
                <a:latin typeface="Times New Roman"/>
                <a:ea typeface="Times New Roman"/>
              </a:rPr>
              <a:t> </a:t>
            </a:r>
            <a:r>
              <a:rPr lang="en-US" dirty="0" err="1" smtClean="0">
                <a:latin typeface="Times New Roman"/>
                <a:ea typeface="Times New Roman"/>
              </a:rPr>
              <a:t>họ</a:t>
            </a:r>
            <a:r>
              <a:rPr lang="en-US" dirty="0" smtClean="0">
                <a:latin typeface="Times New Roman"/>
                <a:ea typeface="Times New Roman"/>
              </a:rPr>
              <a:t> </a:t>
            </a:r>
            <a:r>
              <a:rPr lang="en-US" dirty="0" err="1" smtClean="0">
                <a:latin typeface="Times New Roman"/>
                <a:ea typeface="Times New Roman"/>
              </a:rPr>
              <a:t>có</a:t>
            </a:r>
            <a:r>
              <a:rPr lang="en-US" dirty="0" smtClean="0">
                <a:latin typeface="Times New Roman"/>
                <a:ea typeface="Times New Roman"/>
              </a:rPr>
              <a:t> </a:t>
            </a:r>
            <a:r>
              <a:rPr lang="en-US" dirty="0" err="1" smtClean="0">
                <a:latin typeface="Times New Roman"/>
                <a:ea typeface="Times New Roman"/>
              </a:rPr>
              <a:t>đang</a:t>
            </a:r>
            <a:r>
              <a:rPr lang="en-US" dirty="0" smtClean="0">
                <a:latin typeface="Times New Roman"/>
                <a:ea typeface="Times New Roman"/>
              </a:rPr>
              <a:t> (hay </a:t>
            </a:r>
            <a:r>
              <a:rPr lang="en-US" dirty="0" err="1" smtClean="0">
                <a:latin typeface="Times New Roman"/>
                <a:ea typeface="Times New Roman"/>
              </a:rPr>
              <a:t>đã</a:t>
            </a:r>
            <a:r>
              <a:rPr lang="en-US" dirty="0" smtClean="0">
                <a:latin typeface="Times New Roman"/>
                <a:ea typeface="Times New Roman"/>
              </a:rPr>
              <a:t>) </a:t>
            </a:r>
            <a:r>
              <a:rPr lang="en-US" dirty="0" err="1" smtClean="0">
                <a:latin typeface="Times New Roman"/>
                <a:ea typeface="Times New Roman"/>
              </a:rPr>
              <a:t>hút</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hay </a:t>
            </a:r>
            <a:r>
              <a:rPr lang="en-US" dirty="0" err="1" smtClean="0">
                <a:latin typeface="Times New Roman"/>
                <a:ea typeface="Times New Roman"/>
              </a:rPr>
              <a:t>không</a:t>
            </a:r>
            <a:r>
              <a:rPr lang="en-US" dirty="0" smtClean="0">
                <a:latin typeface="Times New Roman"/>
                <a:ea typeface="Times New Roman"/>
              </a:rPr>
              <a:t>. </a:t>
            </a:r>
            <a:r>
              <a:rPr lang="en-US" dirty="0" err="1" smtClean="0">
                <a:latin typeface="Times New Roman"/>
                <a:ea typeface="Times New Roman"/>
              </a:rPr>
              <a:t>Và</a:t>
            </a:r>
            <a:r>
              <a:rPr lang="en-US" dirty="0" smtClean="0">
                <a:latin typeface="Times New Roman"/>
                <a:ea typeface="Times New Roman"/>
              </a:rPr>
              <a:t> </a:t>
            </a:r>
            <a:r>
              <a:rPr lang="en-US" dirty="0" err="1" smtClean="0">
                <a:latin typeface="Times New Roman"/>
                <a:ea typeface="Times New Roman"/>
              </a:rPr>
              <a:t>trong</a:t>
            </a:r>
            <a:r>
              <a:rPr lang="en-US" dirty="0" smtClean="0">
                <a:latin typeface="Times New Roman"/>
                <a:ea typeface="Times New Roman"/>
              </a:rPr>
              <a:t> </a:t>
            </a:r>
            <a:r>
              <a:rPr lang="en-US" dirty="0" err="1" smtClean="0">
                <a:latin typeface="Times New Roman"/>
                <a:ea typeface="Times New Roman"/>
              </a:rPr>
              <a:t>phòng</a:t>
            </a:r>
            <a:r>
              <a:rPr lang="en-US" dirty="0" smtClean="0">
                <a:latin typeface="Times New Roman"/>
                <a:ea typeface="Times New Roman"/>
              </a:rPr>
              <a:t> </a:t>
            </a:r>
            <a:r>
              <a:rPr lang="en-US" dirty="0" err="1" smtClean="0">
                <a:latin typeface="Times New Roman"/>
                <a:ea typeface="Times New Roman"/>
              </a:rPr>
              <a:t>thí</a:t>
            </a:r>
            <a:r>
              <a:rPr lang="en-US" dirty="0" smtClean="0">
                <a:latin typeface="Times New Roman"/>
                <a:ea typeface="Times New Roman"/>
              </a:rPr>
              <a:t> </a:t>
            </a:r>
            <a:r>
              <a:rPr lang="en-US" dirty="0" err="1" smtClean="0">
                <a:latin typeface="Times New Roman"/>
                <a:ea typeface="Times New Roman"/>
              </a:rPr>
              <a:t>nghiệm</a:t>
            </a:r>
            <a:r>
              <a:rPr lang="en-US" dirty="0" smtClean="0">
                <a:latin typeface="Times New Roman"/>
                <a:ea typeface="Times New Roman"/>
              </a:rPr>
              <a:t>, </a:t>
            </a:r>
            <a:r>
              <a:rPr lang="en-US" dirty="0" err="1" smtClean="0">
                <a:latin typeface="Times New Roman"/>
                <a:ea typeface="Times New Roman"/>
              </a:rPr>
              <a:t>tế</a:t>
            </a:r>
            <a:r>
              <a:rPr lang="en-US" dirty="0" smtClean="0">
                <a:latin typeface="Times New Roman"/>
                <a:ea typeface="Times New Roman"/>
              </a:rPr>
              <a:t> </a:t>
            </a:r>
            <a:r>
              <a:rPr lang="en-US" dirty="0" err="1" smtClean="0">
                <a:latin typeface="Times New Roman"/>
                <a:ea typeface="Times New Roman"/>
              </a:rPr>
              <a:t>bào</a:t>
            </a:r>
            <a:r>
              <a:rPr lang="en-US" dirty="0" smtClean="0">
                <a:latin typeface="Times New Roman"/>
                <a:ea typeface="Times New Roman"/>
              </a:rPr>
              <a:t> </a:t>
            </a:r>
            <a:r>
              <a:rPr lang="en-US" dirty="0" err="1" smtClean="0">
                <a:latin typeface="Times New Roman"/>
                <a:ea typeface="Times New Roman"/>
              </a:rPr>
              <a:t>tiếp</a:t>
            </a:r>
            <a:r>
              <a:rPr lang="en-US" dirty="0" smtClean="0">
                <a:latin typeface="Times New Roman"/>
                <a:ea typeface="Times New Roman"/>
              </a:rPr>
              <a:t> </a:t>
            </a:r>
            <a:r>
              <a:rPr lang="en-US" dirty="0" err="1" smtClean="0">
                <a:latin typeface="Times New Roman"/>
                <a:ea typeface="Times New Roman"/>
              </a:rPr>
              <a:t>xúc</a:t>
            </a:r>
            <a:r>
              <a:rPr lang="en-US" dirty="0" smtClean="0">
                <a:latin typeface="Times New Roman"/>
                <a:ea typeface="Times New Roman"/>
              </a:rPr>
              <a:t> </a:t>
            </a:r>
            <a:r>
              <a:rPr lang="en-US" dirty="0" err="1" smtClean="0">
                <a:latin typeface="Times New Roman"/>
                <a:ea typeface="Times New Roman"/>
              </a:rPr>
              <a:t>với</a:t>
            </a:r>
            <a:r>
              <a:rPr lang="en-US" dirty="0" smtClean="0">
                <a:latin typeface="Times New Roman"/>
                <a:ea typeface="Times New Roman"/>
              </a:rPr>
              <a:t> </a:t>
            </a:r>
            <a:r>
              <a:rPr lang="en-US" dirty="0" err="1" smtClean="0">
                <a:latin typeface="Times New Roman"/>
                <a:ea typeface="Times New Roman"/>
              </a:rPr>
              <a:t>hơi</a:t>
            </a:r>
            <a:r>
              <a:rPr lang="en-US" dirty="0" smtClean="0">
                <a:latin typeface="Times New Roman"/>
                <a:ea typeface="Times New Roman"/>
              </a:rPr>
              <a:t> </a:t>
            </a:r>
            <a:r>
              <a:rPr lang="en-US" dirty="0" err="1" smtClean="0">
                <a:latin typeface="Times New Roman"/>
                <a:ea typeface="Times New Roman"/>
              </a:rPr>
              <a:t>từ</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điện</a:t>
            </a:r>
            <a:r>
              <a:rPr lang="en-US" dirty="0" smtClean="0">
                <a:latin typeface="Times New Roman"/>
                <a:ea typeface="Times New Roman"/>
              </a:rPr>
              <a:t> </a:t>
            </a:r>
            <a:r>
              <a:rPr lang="en-US" dirty="0" err="1" smtClean="0">
                <a:latin typeface="Times New Roman"/>
                <a:ea typeface="Times New Roman"/>
              </a:rPr>
              <a:t>tử</a:t>
            </a:r>
            <a:r>
              <a:rPr lang="en-US" dirty="0" smtClean="0">
                <a:latin typeface="Times New Roman"/>
                <a:ea typeface="Times New Roman"/>
              </a:rPr>
              <a:t> </a:t>
            </a:r>
            <a:r>
              <a:rPr lang="en-US" dirty="0" err="1" smtClean="0">
                <a:latin typeface="Times New Roman"/>
                <a:ea typeface="Times New Roman"/>
              </a:rPr>
              <a:t>cũng</a:t>
            </a:r>
            <a:r>
              <a:rPr lang="en-US" dirty="0" smtClean="0">
                <a:latin typeface="Times New Roman"/>
                <a:ea typeface="Times New Roman"/>
              </a:rPr>
              <a:t> </a:t>
            </a:r>
            <a:r>
              <a:rPr lang="en-US" dirty="0" err="1" smtClean="0">
                <a:latin typeface="Times New Roman"/>
                <a:ea typeface="Times New Roman"/>
              </a:rPr>
              <a:t>biểu</a:t>
            </a:r>
            <a:r>
              <a:rPr lang="en-US" dirty="0" smtClean="0">
                <a:latin typeface="Times New Roman"/>
                <a:ea typeface="Times New Roman"/>
              </a:rPr>
              <a:t> </a:t>
            </a:r>
            <a:r>
              <a:rPr lang="en-US" dirty="0" err="1" smtClean="0">
                <a:latin typeface="Times New Roman"/>
                <a:ea typeface="Times New Roman"/>
              </a:rPr>
              <a:t>hiện</a:t>
            </a:r>
            <a:r>
              <a:rPr lang="en-US" dirty="0" smtClean="0">
                <a:latin typeface="Times New Roman"/>
                <a:ea typeface="Times New Roman"/>
              </a:rPr>
              <a:t> </a:t>
            </a:r>
            <a:r>
              <a:rPr lang="en-US" dirty="0" err="1" smtClean="0">
                <a:latin typeface="Times New Roman"/>
                <a:ea typeface="Times New Roman"/>
              </a:rPr>
              <a:t>những</a:t>
            </a:r>
            <a:r>
              <a:rPr lang="en-US" dirty="0" smtClean="0">
                <a:latin typeface="Times New Roman"/>
                <a:ea typeface="Times New Roman"/>
              </a:rPr>
              <a:t> </a:t>
            </a:r>
            <a:r>
              <a:rPr lang="en-US" dirty="0" err="1" smtClean="0">
                <a:latin typeface="Times New Roman"/>
                <a:ea typeface="Times New Roman"/>
              </a:rPr>
              <a:t>thay</a:t>
            </a:r>
            <a:r>
              <a:rPr lang="en-US" dirty="0" smtClean="0">
                <a:latin typeface="Times New Roman"/>
                <a:ea typeface="Times New Roman"/>
              </a:rPr>
              <a:t> </a:t>
            </a:r>
            <a:r>
              <a:rPr lang="en-US" dirty="0" err="1" smtClean="0">
                <a:latin typeface="Times New Roman"/>
                <a:ea typeface="Times New Roman"/>
              </a:rPr>
              <a:t>đổi</a:t>
            </a:r>
            <a:r>
              <a:rPr lang="en-US" dirty="0" smtClean="0">
                <a:latin typeface="Times New Roman"/>
                <a:ea typeface="Times New Roman"/>
              </a:rPr>
              <a:t> </a:t>
            </a:r>
            <a:r>
              <a:rPr lang="en-US" dirty="0" err="1" smtClean="0">
                <a:latin typeface="Times New Roman"/>
                <a:ea typeface="Times New Roman"/>
              </a:rPr>
              <a:t>bệnh</a:t>
            </a:r>
            <a:r>
              <a:rPr lang="en-US" dirty="0" smtClean="0">
                <a:latin typeface="Times New Roman"/>
                <a:ea typeface="Times New Roman"/>
              </a:rPr>
              <a:t> </a:t>
            </a:r>
            <a:r>
              <a:rPr lang="en-US" dirty="0" err="1" smtClean="0">
                <a:latin typeface="Times New Roman"/>
                <a:ea typeface="Times New Roman"/>
              </a:rPr>
              <a:t>lý</a:t>
            </a:r>
            <a:r>
              <a:rPr lang="en-US" dirty="0" smtClean="0">
                <a:latin typeface="Times New Roman"/>
                <a:ea typeface="Times New Roman"/>
              </a:rPr>
              <a:t> </a:t>
            </a:r>
            <a:r>
              <a:rPr lang="en-US" dirty="0" err="1" smtClean="0">
                <a:latin typeface="Times New Roman"/>
                <a:ea typeface="Times New Roman"/>
              </a:rPr>
              <a:t>như</a:t>
            </a:r>
            <a:r>
              <a:rPr lang="en-US" dirty="0" smtClean="0">
                <a:latin typeface="Times New Roman"/>
                <a:ea typeface="Times New Roman"/>
              </a:rPr>
              <a:t> </a:t>
            </a:r>
            <a:r>
              <a:rPr lang="en-US" dirty="0" err="1" smtClean="0">
                <a:latin typeface="Times New Roman"/>
                <a:ea typeface="Times New Roman"/>
              </a:rPr>
              <a:t>tế</a:t>
            </a:r>
            <a:r>
              <a:rPr lang="en-US" dirty="0" smtClean="0">
                <a:latin typeface="Times New Roman"/>
                <a:ea typeface="Times New Roman"/>
              </a:rPr>
              <a:t> </a:t>
            </a:r>
            <a:r>
              <a:rPr lang="en-US" dirty="0" err="1" smtClean="0">
                <a:latin typeface="Times New Roman"/>
                <a:ea typeface="Times New Roman"/>
              </a:rPr>
              <a:t>bào</a:t>
            </a:r>
            <a:r>
              <a:rPr lang="en-US" dirty="0" smtClean="0">
                <a:latin typeface="Times New Roman"/>
                <a:ea typeface="Times New Roman"/>
              </a:rPr>
              <a:t> </a:t>
            </a:r>
            <a:r>
              <a:rPr lang="en-US" dirty="0" err="1" smtClean="0">
                <a:latin typeface="Times New Roman"/>
                <a:ea typeface="Times New Roman"/>
              </a:rPr>
              <a:t>tiếp</a:t>
            </a:r>
            <a:r>
              <a:rPr lang="en-US" dirty="0" smtClean="0">
                <a:latin typeface="Times New Roman"/>
                <a:ea typeface="Times New Roman"/>
              </a:rPr>
              <a:t> </a:t>
            </a:r>
            <a:r>
              <a:rPr lang="en-US" dirty="0" err="1" smtClean="0">
                <a:latin typeface="Times New Roman"/>
                <a:ea typeface="Times New Roman"/>
              </a:rPr>
              <a:t>xúc</a:t>
            </a:r>
            <a:r>
              <a:rPr lang="en-US" dirty="0" smtClean="0">
                <a:latin typeface="Times New Roman"/>
                <a:ea typeface="Times New Roman"/>
              </a:rPr>
              <a:t> </a:t>
            </a:r>
            <a:r>
              <a:rPr lang="en-US" dirty="0" err="1" smtClean="0">
                <a:latin typeface="Times New Roman"/>
                <a:ea typeface="Times New Roman"/>
              </a:rPr>
              <a:t>với</a:t>
            </a:r>
            <a:r>
              <a:rPr lang="en-US" dirty="0" smtClean="0">
                <a:latin typeface="Times New Roman"/>
                <a:ea typeface="Times New Roman"/>
              </a:rPr>
              <a:t> </a:t>
            </a:r>
            <a:r>
              <a:rPr lang="en-US" dirty="0" err="1" smtClean="0">
                <a:latin typeface="Times New Roman"/>
                <a:ea typeface="Times New Roman"/>
              </a:rPr>
              <a:t>khói</a:t>
            </a:r>
            <a:r>
              <a:rPr lang="en-US" dirty="0" smtClean="0">
                <a:latin typeface="Times New Roman"/>
                <a:ea typeface="Times New Roman"/>
              </a:rPr>
              <a:t> </a:t>
            </a:r>
            <a:r>
              <a:rPr lang="en-US" dirty="0" err="1" smtClean="0">
                <a:latin typeface="Times New Roman"/>
                <a:ea typeface="Times New Roman"/>
              </a:rPr>
              <a:t>thuốc</a:t>
            </a:r>
            <a:r>
              <a:rPr lang="en-US" dirty="0" smtClean="0">
                <a:latin typeface="Times New Roman"/>
                <a:ea typeface="Times New Roman"/>
              </a:rPr>
              <a:t> </a:t>
            </a:r>
            <a:r>
              <a:rPr lang="en-US" dirty="0" err="1" smtClean="0">
                <a:latin typeface="Times New Roman"/>
                <a:ea typeface="Times New Roman"/>
              </a:rPr>
              <a:t>lá</a:t>
            </a:r>
            <a:r>
              <a:rPr lang="en-US" dirty="0" smtClean="0">
                <a:latin typeface="Times New Roman"/>
                <a:ea typeface="Times New Roman"/>
              </a:rPr>
              <a:t> </a:t>
            </a:r>
            <a:r>
              <a:rPr lang="en-US" dirty="0" err="1" smtClean="0">
                <a:latin typeface="Times New Roman"/>
                <a:ea typeface="Times New Roman"/>
              </a:rPr>
              <a:t>truyền</a:t>
            </a:r>
            <a:r>
              <a:rPr lang="en-US" dirty="0" smtClean="0">
                <a:latin typeface="Times New Roman"/>
                <a:ea typeface="Times New Roman"/>
              </a:rPr>
              <a:t> </a:t>
            </a:r>
            <a:r>
              <a:rPr lang="en-US" dirty="0" err="1" smtClean="0">
                <a:latin typeface="Times New Roman"/>
                <a:ea typeface="Times New Roman"/>
              </a:rPr>
              <a:t>thống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4343400" cy="4724401"/>
          </a:xfrm>
        </p:spPr>
        <p:txBody>
          <a:bodyPr>
            <a:normAutofit fontScale="92500" lnSpcReduction="10000"/>
          </a:bodyPr>
          <a:lstStyle/>
          <a:p>
            <a:pPr algn="just"/>
            <a:r>
              <a:rPr lang="en-US" dirty="0" err="1" smtClean="0">
                <a:latin typeface="Times New Roman"/>
                <a:ea typeface="Times New Roman"/>
                <a:cs typeface="Times New Roman"/>
              </a:rPr>
              <a:t>Nhưng</a:t>
            </a:r>
            <a:r>
              <a:rPr lang="en-US" dirty="0" smtClean="0">
                <a:latin typeface="Times New Roman"/>
                <a:ea typeface="Times New Roman"/>
                <a:cs typeface="Times New Roman"/>
              </a:rPr>
              <a:t> </a:t>
            </a:r>
            <a:r>
              <a:rPr lang="en-US" dirty="0" err="1" smtClean="0">
                <a:latin typeface="Times New Roman"/>
                <a:ea typeface="Times New Roman"/>
                <a:cs typeface="Times New Roman"/>
              </a:rPr>
              <a:t>nếu</a:t>
            </a:r>
            <a:r>
              <a:rPr lang="en-US" dirty="0" smtClean="0">
                <a:latin typeface="Times New Roman"/>
                <a:ea typeface="Times New Roman"/>
                <a:cs typeface="Times New Roman"/>
              </a:rPr>
              <a:t> </a:t>
            </a:r>
            <a:r>
              <a:rPr lang="en-US" dirty="0" err="1" smtClean="0">
                <a:latin typeface="Times New Roman"/>
                <a:ea typeface="Times New Roman"/>
                <a:cs typeface="Times New Roman"/>
              </a:rPr>
              <a:t>tìm</a:t>
            </a:r>
            <a:r>
              <a:rPr lang="en-US" dirty="0" smtClean="0">
                <a:latin typeface="Times New Roman"/>
                <a:ea typeface="Times New Roman"/>
                <a:cs typeface="Times New Roman"/>
              </a:rPr>
              <a:t> </a:t>
            </a:r>
            <a:r>
              <a:rPr lang="en-US" dirty="0" err="1" smtClean="0">
                <a:latin typeface="Times New Roman"/>
                <a:ea typeface="Times New Roman"/>
                <a:cs typeface="Times New Roman"/>
              </a:rPr>
              <a:t>hiểu</a:t>
            </a:r>
            <a:r>
              <a:rPr lang="en-US" dirty="0" smtClean="0">
                <a:latin typeface="Times New Roman"/>
                <a:ea typeface="Times New Roman"/>
                <a:cs typeface="Times New Roman"/>
              </a:rPr>
              <a:t> </a:t>
            </a:r>
            <a:r>
              <a:rPr lang="en-US" dirty="0" err="1" smtClean="0">
                <a:latin typeface="Times New Roman"/>
                <a:ea typeface="Times New Roman"/>
                <a:cs typeface="Times New Roman"/>
              </a:rPr>
              <a:t>kỹ</a:t>
            </a:r>
            <a:r>
              <a:rPr lang="en-US" dirty="0" smtClean="0">
                <a:latin typeface="Times New Roman"/>
                <a:ea typeface="Times New Roman"/>
                <a:cs typeface="Times New Roman"/>
              </a:rPr>
              <a:t> </a:t>
            </a:r>
            <a:r>
              <a:rPr lang="en-US" dirty="0" err="1" smtClean="0">
                <a:latin typeface="Times New Roman"/>
                <a:ea typeface="Times New Roman"/>
                <a:cs typeface="Times New Roman"/>
              </a:rPr>
              <a:t>bạn</a:t>
            </a:r>
            <a:r>
              <a:rPr lang="en-US" dirty="0" smtClean="0">
                <a:latin typeface="Times New Roman"/>
                <a:ea typeface="Times New Roman"/>
                <a:cs typeface="Times New Roman"/>
              </a:rPr>
              <a:t> </a:t>
            </a:r>
            <a:r>
              <a:rPr lang="en-US" dirty="0" err="1" smtClean="0">
                <a:latin typeface="Times New Roman"/>
                <a:ea typeface="Times New Roman"/>
                <a:cs typeface="Times New Roman"/>
              </a:rPr>
              <a:t>sẽ</a:t>
            </a:r>
            <a:r>
              <a:rPr lang="en-US" dirty="0" smtClean="0">
                <a:latin typeface="Times New Roman"/>
                <a:ea typeface="Times New Roman"/>
                <a:cs typeface="Times New Roman"/>
              </a:rPr>
              <a:t> </a:t>
            </a:r>
            <a:r>
              <a:rPr lang="en-US" dirty="0" err="1" smtClean="0">
                <a:latin typeface="Times New Roman"/>
                <a:ea typeface="Times New Roman"/>
                <a:cs typeface="Times New Roman"/>
              </a:rPr>
              <a:t>thấy</a:t>
            </a:r>
            <a:r>
              <a:rPr lang="en-US" dirty="0" smtClean="0">
                <a:latin typeface="Times New Roman"/>
                <a:ea typeface="Times New Roman"/>
                <a:cs typeface="Times New Roman"/>
              </a:rPr>
              <a:t> </a:t>
            </a:r>
            <a:r>
              <a:rPr lang="en-US" dirty="0" err="1" smtClean="0">
                <a:latin typeface="Times New Roman"/>
                <a:ea typeface="Times New Roman"/>
                <a:cs typeface="Times New Roman"/>
              </a:rPr>
              <a:t>sự</a:t>
            </a:r>
            <a:r>
              <a:rPr lang="en-US" dirty="0" smtClean="0">
                <a:latin typeface="Times New Roman"/>
                <a:ea typeface="Times New Roman"/>
                <a:cs typeface="Times New Roman"/>
              </a:rPr>
              <a:t> </a:t>
            </a:r>
            <a:r>
              <a:rPr lang="en-US" dirty="0" err="1" smtClean="0">
                <a:latin typeface="Times New Roman"/>
                <a:ea typeface="Times New Roman"/>
                <a:cs typeface="Times New Roman"/>
              </a:rPr>
              <a:t>khác</a:t>
            </a:r>
            <a:r>
              <a:rPr lang="en-US" dirty="0" smtClean="0">
                <a:latin typeface="Times New Roman"/>
                <a:ea typeface="Times New Roman"/>
                <a:cs typeface="Times New Roman"/>
              </a:rPr>
              <a:t> </a:t>
            </a:r>
            <a:r>
              <a:rPr lang="en-US" dirty="0" err="1" smtClean="0">
                <a:latin typeface="Times New Roman"/>
                <a:ea typeface="Times New Roman"/>
                <a:cs typeface="Times New Roman"/>
              </a:rPr>
              <a:t>nhau</a:t>
            </a:r>
            <a:r>
              <a:rPr lang="en-US" dirty="0" smtClean="0">
                <a:latin typeface="Times New Roman"/>
                <a:ea typeface="Times New Roman"/>
                <a:cs typeface="Times New Roman"/>
              </a:rPr>
              <a:t> </a:t>
            </a:r>
            <a:r>
              <a:rPr lang="en-US" dirty="0" err="1" smtClean="0">
                <a:latin typeface="Times New Roman"/>
                <a:ea typeface="Times New Roman"/>
                <a:cs typeface="Times New Roman"/>
              </a:rPr>
              <a:t>cơ</a:t>
            </a:r>
            <a:r>
              <a:rPr lang="en-US" dirty="0" smtClean="0">
                <a:latin typeface="Times New Roman"/>
                <a:ea typeface="Times New Roman"/>
                <a:cs typeface="Times New Roman"/>
              </a:rPr>
              <a:t> </a:t>
            </a:r>
            <a:r>
              <a:rPr lang="en-US" dirty="0" err="1" smtClean="0">
                <a:latin typeface="Times New Roman"/>
                <a:ea typeface="Times New Roman"/>
                <a:cs typeface="Times New Roman"/>
              </a:rPr>
              <a:t>bản</a:t>
            </a:r>
            <a:r>
              <a:rPr lang="en-US" dirty="0" smtClean="0">
                <a:latin typeface="Times New Roman"/>
                <a:ea typeface="Times New Roman"/>
                <a:cs typeface="Times New Roman"/>
              </a:rPr>
              <a:t>: </a:t>
            </a:r>
            <a:r>
              <a:rPr lang="en-US" dirty="0" err="1" smtClean="0">
                <a:latin typeface="Times New Roman"/>
                <a:ea typeface="Times New Roman"/>
                <a:cs typeface="Times New Roman"/>
              </a:rPr>
              <a:t>đây</a:t>
            </a:r>
            <a:r>
              <a:rPr lang="en-US" dirty="0" smtClean="0">
                <a:latin typeface="Times New Roman"/>
                <a:ea typeface="Times New Roman"/>
                <a:cs typeface="Times New Roman"/>
              </a:rPr>
              <a:t> </a:t>
            </a:r>
            <a:r>
              <a:rPr lang="en-US" dirty="0" err="1" smtClean="0">
                <a:latin typeface="Times New Roman"/>
                <a:ea typeface="Times New Roman"/>
                <a:cs typeface="Times New Roman"/>
              </a:rPr>
              <a:t>là</a:t>
            </a:r>
            <a:r>
              <a:rPr lang="en-US" dirty="0" smtClean="0">
                <a:latin typeface="Times New Roman"/>
                <a:ea typeface="Times New Roman"/>
                <a:cs typeface="Times New Roman"/>
              </a:rPr>
              <a:t> </a:t>
            </a:r>
            <a:r>
              <a:rPr lang="en-US" dirty="0" err="1" smtClean="0">
                <a:latin typeface="Times New Roman"/>
                <a:ea typeface="Times New Roman"/>
                <a:cs typeface="Times New Roman"/>
              </a:rPr>
              <a:t>sản</a:t>
            </a:r>
            <a:r>
              <a:rPr lang="en-US" dirty="0" smtClean="0">
                <a:latin typeface="Times New Roman"/>
                <a:ea typeface="Times New Roman"/>
                <a:cs typeface="Times New Roman"/>
              </a:rPr>
              <a:t> </a:t>
            </a:r>
            <a:r>
              <a:rPr lang="en-US" dirty="0" err="1" smtClean="0">
                <a:latin typeface="Times New Roman"/>
                <a:ea typeface="Times New Roman"/>
                <a:cs typeface="Times New Roman"/>
              </a:rPr>
              <a:t>phẩm</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thực</a:t>
            </a:r>
            <a:r>
              <a:rPr lang="en-US" dirty="0" smtClean="0">
                <a:latin typeface="Times New Roman"/>
                <a:ea typeface="Times New Roman"/>
                <a:cs typeface="Times New Roman"/>
              </a:rPr>
              <a:t> </a:t>
            </a:r>
            <a:r>
              <a:rPr lang="en-US" dirty="0" err="1" smtClean="0">
                <a:latin typeface="Times New Roman"/>
                <a:ea typeface="Times New Roman"/>
                <a:cs typeface="Times New Roman"/>
              </a:rPr>
              <a:t>chất</a:t>
            </a:r>
            <a:r>
              <a:rPr lang="en-US" dirty="0" smtClean="0">
                <a:latin typeface="Times New Roman"/>
                <a:ea typeface="Times New Roman"/>
                <a:cs typeface="Times New Roman"/>
              </a:rPr>
              <a:t> </a:t>
            </a:r>
            <a:r>
              <a:rPr lang="en-US" dirty="0" err="1" smtClean="0">
                <a:latin typeface="Times New Roman"/>
                <a:ea typeface="Times New Roman"/>
                <a:cs typeface="Times New Roman"/>
              </a:rPr>
              <a:t>là</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loại</a:t>
            </a:r>
            <a:r>
              <a:rPr lang="en-US" dirty="0" smtClean="0">
                <a:latin typeface="Times New Roman"/>
                <a:ea typeface="Times New Roman"/>
                <a:cs typeface="Times New Roman"/>
              </a:rPr>
              <a:t> </a:t>
            </a:r>
            <a:r>
              <a:rPr lang="en-US" dirty="0" err="1" smtClean="0">
                <a:latin typeface="Times New Roman"/>
                <a:ea typeface="Times New Roman"/>
                <a:cs typeface="Times New Roman"/>
              </a:rPr>
              <a:t>thiết</a:t>
            </a:r>
            <a:r>
              <a:rPr lang="en-US" dirty="0" smtClean="0">
                <a:latin typeface="Times New Roman"/>
                <a:ea typeface="Times New Roman"/>
                <a:cs typeface="Times New Roman"/>
              </a:rPr>
              <a:t> </a:t>
            </a:r>
            <a:r>
              <a:rPr lang="en-US" dirty="0" err="1" smtClean="0">
                <a:latin typeface="Times New Roman"/>
                <a:ea typeface="Times New Roman"/>
                <a:cs typeface="Times New Roman"/>
              </a:rPr>
              <a:t>bị</a:t>
            </a:r>
            <a:r>
              <a:rPr lang="en-US" dirty="0" smtClean="0">
                <a:latin typeface="Times New Roman"/>
                <a:ea typeface="Times New Roman"/>
                <a:cs typeface="Times New Roman"/>
              </a:rPr>
              <a:t> </a:t>
            </a:r>
            <a:r>
              <a:rPr lang="en-US" dirty="0" err="1" smtClean="0">
                <a:latin typeface="Times New Roman"/>
                <a:ea typeface="Times New Roman"/>
                <a:cs typeface="Times New Roman"/>
              </a:rPr>
              <a:t>làm</a:t>
            </a:r>
            <a:r>
              <a:rPr lang="en-US" dirty="0" smtClean="0">
                <a:latin typeface="Times New Roman"/>
                <a:ea typeface="Times New Roman"/>
                <a:cs typeface="Times New Roman"/>
              </a:rPr>
              <a:t> bay </a:t>
            </a:r>
            <a:r>
              <a:rPr lang="en-US" dirty="0" err="1" smtClean="0">
                <a:latin typeface="Times New Roman"/>
                <a:ea typeface="Times New Roman"/>
                <a:cs typeface="Times New Roman"/>
              </a:rPr>
              <a:t>hơi</a:t>
            </a:r>
            <a:r>
              <a:rPr lang="en-US" dirty="0" smtClean="0">
                <a:latin typeface="Times New Roman"/>
                <a:ea typeface="Times New Roman"/>
                <a:cs typeface="Times New Roman"/>
              </a:rPr>
              <a:t>; </a:t>
            </a:r>
            <a:r>
              <a:rPr lang="en-US" dirty="0" err="1" smtClean="0">
                <a:latin typeface="Times New Roman"/>
                <a:ea typeface="Times New Roman"/>
                <a:cs typeface="Times New Roman"/>
              </a:rPr>
              <a:t>thay</a:t>
            </a:r>
            <a:r>
              <a:rPr lang="en-US" dirty="0" smtClean="0">
                <a:latin typeface="Times New Roman"/>
                <a:ea typeface="Times New Roman"/>
                <a:cs typeface="Times New Roman"/>
              </a:rPr>
              <a:t> </a:t>
            </a:r>
            <a:r>
              <a:rPr lang="en-US" dirty="0" err="1" smtClean="0">
                <a:latin typeface="Times New Roman"/>
                <a:ea typeface="Times New Roman"/>
                <a:cs typeface="Times New Roman"/>
              </a:rPr>
              <a:t>vì</a:t>
            </a:r>
            <a:r>
              <a:rPr lang="en-US" dirty="0" smtClean="0">
                <a:latin typeface="Times New Roman"/>
                <a:ea typeface="Times New Roman"/>
                <a:cs typeface="Times New Roman"/>
              </a:rPr>
              <a:t> </a:t>
            </a:r>
            <a:r>
              <a:rPr lang="en-US" dirty="0" err="1" smtClean="0">
                <a:latin typeface="Times New Roman"/>
                <a:ea typeface="Times New Roman"/>
                <a:cs typeface="Times New Roman"/>
              </a:rPr>
              <a:t>đốt</a:t>
            </a:r>
            <a:r>
              <a:rPr lang="en-US" dirty="0" smtClean="0">
                <a:latin typeface="Times New Roman"/>
                <a:ea typeface="Times New Roman"/>
                <a:cs typeface="Times New Roman"/>
              </a:rPr>
              <a:t> </a:t>
            </a:r>
            <a:r>
              <a:rPr lang="en-US" dirty="0" err="1" smtClean="0">
                <a:latin typeface="Times New Roman"/>
                <a:ea typeface="Times New Roman"/>
                <a:cs typeface="Times New Roman"/>
              </a:rPr>
              <a:t>cháy</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thiết</a:t>
            </a:r>
            <a:r>
              <a:rPr lang="en-US" dirty="0" smtClean="0">
                <a:latin typeface="Times New Roman"/>
                <a:ea typeface="Times New Roman"/>
                <a:cs typeface="Times New Roman"/>
              </a:rPr>
              <a:t> </a:t>
            </a:r>
            <a:r>
              <a:rPr lang="en-US" dirty="0" err="1" smtClean="0">
                <a:latin typeface="Times New Roman"/>
                <a:ea typeface="Times New Roman"/>
                <a:cs typeface="Times New Roman"/>
              </a:rPr>
              <a:t>bị</a:t>
            </a:r>
            <a:r>
              <a:rPr lang="en-US" dirty="0" smtClean="0">
                <a:latin typeface="Times New Roman"/>
                <a:ea typeface="Times New Roman"/>
                <a:cs typeface="Times New Roman"/>
              </a:rPr>
              <a:t> </a:t>
            </a:r>
            <a:r>
              <a:rPr lang="en-US" dirty="0" err="1" smtClean="0">
                <a:latin typeface="Times New Roman"/>
                <a:ea typeface="Times New Roman"/>
                <a:cs typeface="Times New Roman"/>
              </a:rPr>
              <a:t>này</a:t>
            </a:r>
            <a:r>
              <a:rPr lang="en-US" dirty="0" smtClean="0">
                <a:latin typeface="Times New Roman"/>
                <a:ea typeface="Times New Roman"/>
                <a:cs typeface="Times New Roman"/>
              </a:rPr>
              <a:t> </a:t>
            </a:r>
            <a:r>
              <a:rPr lang="en-US" dirty="0" err="1" smtClean="0">
                <a:latin typeface="Times New Roman"/>
                <a:ea typeface="Times New Roman"/>
                <a:cs typeface="Times New Roman"/>
              </a:rPr>
              <a:t>đốt</a:t>
            </a:r>
            <a:r>
              <a:rPr lang="en-US" dirty="0" smtClean="0">
                <a:latin typeface="Times New Roman"/>
                <a:ea typeface="Times New Roman"/>
                <a:cs typeface="Times New Roman"/>
              </a:rPr>
              <a:t> </a:t>
            </a:r>
            <a:r>
              <a:rPr lang="en-US" dirty="0" err="1" smtClean="0">
                <a:latin typeface="Times New Roman"/>
                <a:ea typeface="Times New Roman"/>
                <a:cs typeface="Times New Roman"/>
              </a:rPr>
              <a:t>nóng</a:t>
            </a:r>
            <a:r>
              <a:rPr lang="en-US" dirty="0" smtClean="0">
                <a:latin typeface="Times New Roman"/>
                <a:ea typeface="Times New Roman"/>
                <a:cs typeface="Times New Roman"/>
              </a:rPr>
              <a:t> </a:t>
            </a:r>
            <a:r>
              <a:rPr lang="en-US" dirty="0" err="1" smtClean="0">
                <a:latin typeface="Times New Roman"/>
                <a:ea typeface="Times New Roman"/>
                <a:cs typeface="Times New Roman"/>
              </a:rPr>
              <a:t>chất</a:t>
            </a:r>
            <a:r>
              <a:rPr lang="en-US" dirty="0" smtClean="0">
                <a:latin typeface="Times New Roman"/>
                <a:ea typeface="Times New Roman"/>
                <a:cs typeface="Times New Roman"/>
              </a:rPr>
              <a:t> </a:t>
            </a:r>
            <a:r>
              <a:rPr lang="en-US" dirty="0" err="1" smtClean="0">
                <a:latin typeface="Times New Roman"/>
                <a:ea typeface="Times New Roman"/>
                <a:cs typeface="Times New Roman"/>
              </a:rPr>
              <a:t>lỏng</a:t>
            </a:r>
            <a:r>
              <a:rPr lang="en-US" dirty="0" smtClean="0">
                <a:latin typeface="Times New Roman"/>
                <a:ea typeface="Times New Roman"/>
                <a:cs typeface="Times New Roman"/>
              </a:rPr>
              <a:t>, </a:t>
            </a:r>
            <a:r>
              <a:rPr lang="en-US" dirty="0" err="1" smtClean="0">
                <a:latin typeface="Times New Roman"/>
                <a:ea typeface="Times New Roman"/>
                <a:cs typeface="Times New Roman"/>
              </a:rPr>
              <a:t>chất</a:t>
            </a:r>
            <a:r>
              <a:rPr lang="en-US" dirty="0" smtClean="0">
                <a:latin typeface="Times New Roman"/>
                <a:ea typeface="Times New Roman"/>
                <a:cs typeface="Times New Roman"/>
              </a:rPr>
              <a:t> </a:t>
            </a:r>
            <a:r>
              <a:rPr lang="en-US" dirty="0" err="1" smtClean="0">
                <a:latin typeface="Times New Roman"/>
                <a:ea typeface="Times New Roman"/>
                <a:cs typeface="Times New Roman"/>
              </a:rPr>
              <a:t>lỏng</a:t>
            </a:r>
            <a:r>
              <a:rPr lang="en-US" dirty="0" smtClean="0">
                <a:latin typeface="Times New Roman"/>
                <a:ea typeface="Times New Roman"/>
                <a:cs typeface="Times New Roman"/>
              </a:rPr>
              <a:t> </a:t>
            </a:r>
            <a:r>
              <a:rPr lang="en-US" dirty="0" err="1" smtClean="0">
                <a:latin typeface="Times New Roman"/>
                <a:ea typeface="Times New Roman"/>
                <a:cs typeface="Times New Roman"/>
              </a:rPr>
              <a:t>sẽ</a:t>
            </a:r>
            <a:r>
              <a:rPr lang="en-US" dirty="0" smtClean="0">
                <a:latin typeface="Times New Roman"/>
                <a:ea typeface="Times New Roman"/>
                <a:cs typeface="Times New Roman"/>
              </a:rPr>
              <a:t> </a:t>
            </a:r>
            <a:r>
              <a:rPr lang="en-US" dirty="0" err="1" smtClean="0">
                <a:latin typeface="Times New Roman"/>
                <a:ea typeface="Times New Roman"/>
                <a:cs typeface="Times New Roman"/>
              </a:rPr>
              <a:t>biến</a:t>
            </a:r>
            <a:r>
              <a:rPr lang="en-US" dirty="0" smtClean="0">
                <a:latin typeface="Times New Roman"/>
                <a:ea typeface="Times New Roman"/>
                <a:cs typeface="Times New Roman"/>
              </a:rPr>
              <a:t> </a:t>
            </a:r>
            <a:r>
              <a:rPr lang="en-US" dirty="0" err="1" smtClean="0">
                <a:latin typeface="Times New Roman"/>
                <a:ea typeface="Times New Roman"/>
                <a:cs typeface="Times New Roman"/>
              </a:rPr>
              <a:t>thành</a:t>
            </a:r>
            <a:r>
              <a:rPr lang="en-US" dirty="0" smtClean="0">
                <a:latin typeface="Times New Roman"/>
                <a:ea typeface="Times New Roman"/>
                <a:cs typeface="Times New Roman"/>
              </a:rPr>
              <a:t> </a:t>
            </a:r>
            <a:r>
              <a:rPr lang="en-US" dirty="0" err="1" smtClean="0">
                <a:latin typeface="Times New Roman"/>
                <a:ea typeface="Times New Roman"/>
                <a:cs typeface="Times New Roman"/>
              </a:rPr>
              <a:t>hơi</a:t>
            </a:r>
            <a:r>
              <a:rPr lang="en-US" dirty="0" smtClean="0">
                <a:latin typeface="Times New Roman"/>
                <a:ea typeface="Times New Roman"/>
                <a:cs typeface="Times New Roman"/>
              </a:rPr>
              <a:t> </a:t>
            </a:r>
            <a:r>
              <a:rPr lang="en-US" dirty="0" err="1" smtClean="0">
                <a:latin typeface="Times New Roman"/>
                <a:ea typeface="Times New Roman"/>
                <a:cs typeface="Times New Roman"/>
              </a:rPr>
              <a:t>và</a:t>
            </a:r>
            <a:r>
              <a:rPr lang="en-US" dirty="0" smtClean="0">
                <a:latin typeface="Times New Roman"/>
                <a:ea typeface="Times New Roman"/>
                <a:cs typeface="Times New Roman"/>
              </a:rPr>
              <a:t> </a:t>
            </a:r>
            <a:r>
              <a:rPr lang="en-US" dirty="0" err="1" smtClean="0">
                <a:latin typeface="Times New Roman"/>
                <a:ea typeface="Times New Roman"/>
                <a:cs typeface="Times New Roman"/>
              </a:rPr>
              <a:t>được</a:t>
            </a:r>
            <a:r>
              <a:rPr lang="en-US" dirty="0" smtClean="0">
                <a:latin typeface="Times New Roman"/>
                <a:ea typeface="Times New Roman"/>
                <a:cs typeface="Times New Roman"/>
              </a:rPr>
              <a:t> </a:t>
            </a:r>
            <a:r>
              <a:rPr lang="en-US" dirty="0" err="1" smtClean="0">
                <a:latin typeface="Times New Roman"/>
                <a:ea typeface="Times New Roman"/>
                <a:cs typeface="Times New Roman"/>
              </a:rPr>
              <a:t>hít</a:t>
            </a:r>
            <a:r>
              <a:rPr lang="en-US" dirty="0" smtClean="0">
                <a:latin typeface="Times New Roman"/>
                <a:ea typeface="Times New Roman"/>
                <a:cs typeface="Times New Roman"/>
              </a:rPr>
              <a:t> </a:t>
            </a:r>
            <a:r>
              <a:rPr lang="en-US" dirty="0" err="1" smtClean="0">
                <a:latin typeface="Times New Roman"/>
                <a:ea typeface="Times New Roman"/>
                <a:cs typeface="Times New Roman"/>
              </a:rPr>
              <a:t>vào</a:t>
            </a:r>
            <a:r>
              <a:rPr lang="en-US" dirty="0" smtClean="0">
                <a:latin typeface="Times New Roman"/>
                <a:ea typeface="Times New Roman"/>
                <a:cs typeface="Times New Roman"/>
              </a:rPr>
              <a:t>. </a:t>
            </a:r>
            <a:endParaRPr lang="en-US" dirty="0">
              <a:ea typeface="Calibri"/>
              <a:cs typeface="Times New Roman"/>
            </a:endParaRPr>
          </a:p>
          <a:p>
            <a:endParaRPr lang="en-US" dirty="0"/>
          </a:p>
        </p:txBody>
      </p:sp>
      <p:sp>
        <p:nvSpPr>
          <p:cNvPr id="28674" name="AutoShape 2" descr="Hiểm họa từ thuốc lá điện tử không kém thuốc lá truyền thố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76" name="AutoShape 4" descr="Hiểm họa từ thuốc lá điện tử không kém thuốc lá truyền thố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78" name="AutoShape 6" descr="Hiểm họa từ thuốc lá điện tử không kém thuốc lá truyền thố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8680" name="AutoShape 8" descr="Hiểm họa từ thuốc lá điện tử không kém thuốc lá truyền thố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8681" name="Picture 9" descr="D:\Minh Thái\2019\Thuốc lá\Tập huấn cai nghiện\giáo viên\tải xuống (1).jpg"/>
          <p:cNvPicPr>
            <a:picLocks noChangeAspect="1" noChangeArrowheads="1"/>
          </p:cNvPicPr>
          <p:nvPr/>
        </p:nvPicPr>
        <p:blipFill>
          <a:blip r:embed="rId2"/>
          <a:srcRect/>
          <a:stretch>
            <a:fillRect/>
          </a:stretch>
        </p:blipFill>
        <p:spPr bwMode="auto">
          <a:xfrm>
            <a:off x="5410200" y="4267200"/>
            <a:ext cx="3320738" cy="2209800"/>
          </a:xfrm>
          <a:prstGeom prst="rect">
            <a:avLst/>
          </a:prstGeom>
          <a:noFill/>
        </p:spPr>
      </p:pic>
      <p:pic>
        <p:nvPicPr>
          <p:cNvPr id="28682" name="Picture 10" descr="D:\Minh Thái\2019\Thuốc lá\Tập huấn cai nghiện\giáo viên\tải xuống.jpg"/>
          <p:cNvPicPr>
            <a:picLocks noChangeAspect="1" noChangeArrowheads="1"/>
          </p:cNvPicPr>
          <p:nvPr/>
        </p:nvPicPr>
        <p:blipFill>
          <a:blip r:embed="rId3"/>
          <a:srcRect/>
          <a:stretch>
            <a:fillRect/>
          </a:stretch>
        </p:blipFill>
        <p:spPr bwMode="auto">
          <a:xfrm>
            <a:off x="5257800" y="1219200"/>
            <a:ext cx="3510272" cy="1990725"/>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en-US" dirty="0" smtClean="0">
                <a:latin typeface="Times New Roman"/>
                <a:ea typeface="Times New Roman"/>
                <a:cs typeface="Times New Roman"/>
              </a:rPr>
              <a:t>		</a:t>
            </a:r>
            <a:r>
              <a:rPr lang="en-US" dirty="0" err="1" smtClean="0">
                <a:latin typeface="Times New Roman"/>
                <a:ea typeface="Times New Roman"/>
                <a:cs typeface="Times New Roman"/>
              </a:rPr>
              <a:t>Những</a:t>
            </a:r>
            <a:r>
              <a:rPr lang="en-US" dirty="0" smtClean="0">
                <a:latin typeface="Times New Roman"/>
                <a:ea typeface="Times New Roman"/>
                <a:cs typeface="Times New Roman"/>
              </a:rPr>
              <a:t> </a:t>
            </a:r>
            <a:r>
              <a:rPr lang="en-US" dirty="0" err="1" smtClean="0">
                <a:latin typeface="Times New Roman"/>
                <a:ea typeface="Times New Roman"/>
                <a:cs typeface="Times New Roman"/>
              </a:rPr>
              <a:t>người</a:t>
            </a:r>
            <a:r>
              <a:rPr lang="en-US" dirty="0" smtClean="0">
                <a:latin typeface="Times New Roman"/>
                <a:ea typeface="Times New Roman"/>
                <a:cs typeface="Times New Roman"/>
              </a:rPr>
              <a:t> </a:t>
            </a:r>
            <a:r>
              <a:rPr lang="en-US" dirty="0" err="1" smtClean="0">
                <a:latin typeface="Times New Roman"/>
                <a:ea typeface="Times New Roman"/>
                <a:cs typeface="Times New Roman"/>
              </a:rPr>
              <a:t>sử</a:t>
            </a:r>
            <a:r>
              <a:rPr lang="en-US" dirty="0" smtClean="0">
                <a:latin typeface="Times New Roman"/>
                <a:ea typeface="Times New Roman"/>
                <a:cs typeface="Times New Roman"/>
              </a:rPr>
              <a:t> </a:t>
            </a:r>
            <a:r>
              <a:rPr lang="en-US" dirty="0" err="1" smtClean="0">
                <a:latin typeface="Times New Roman"/>
                <a:ea typeface="Times New Roman"/>
                <a:cs typeface="Times New Roman"/>
              </a:rPr>
              <a:t>dụng</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 </a:t>
            </a:r>
            <a:r>
              <a:rPr lang="en-US" dirty="0" err="1" smtClean="0">
                <a:latin typeface="Times New Roman"/>
                <a:ea typeface="Times New Roman"/>
                <a:cs typeface="Times New Roman"/>
              </a:rPr>
              <a:t>cũng</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thoát</a:t>
            </a:r>
            <a:r>
              <a:rPr lang="en-US" dirty="0" smtClean="0">
                <a:latin typeface="Times New Roman"/>
                <a:ea typeface="Times New Roman"/>
                <a:cs typeface="Times New Roman"/>
              </a:rPr>
              <a:t> </a:t>
            </a:r>
            <a:r>
              <a:rPr lang="en-US" dirty="0" err="1" smtClean="0">
                <a:latin typeface="Times New Roman"/>
                <a:ea typeface="Times New Roman"/>
                <a:cs typeface="Times New Roman"/>
              </a:rPr>
              <a:t>khỏi</a:t>
            </a:r>
            <a:r>
              <a:rPr lang="en-US" dirty="0" smtClean="0">
                <a:latin typeface="Times New Roman"/>
                <a:ea typeface="Times New Roman"/>
                <a:cs typeface="Times New Roman"/>
              </a:rPr>
              <a:t> </a:t>
            </a:r>
            <a:r>
              <a:rPr lang="en-US" dirty="0" err="1" smtClean="0">
                <a:latin typeface="Times New Roman"/>
                <a:ea typeface="Times New Roman"/>
                <a:cs typeface="Times New Roman"/>
              </a:rPr>
              <a:t>tác</a:t>
            </a:r>
            <a:r>
              <a:rPr lang="en-US" dirty="0" smtClean="0">
                <a:latin typeface="Times New Roman"/>
                <a:ea typeface="Times New Roman"/>
                <a:cs typeface="Times New Roman"/>
              </a:rPr>
              <a:t> </a:t>
            </a:r>
            <a:r>
              <a:rPr lang="en-US" dirty="0" err="1" smtClean="0">
                <a:latin typeface="Times New Roman"/>
                <a:ea typeface="Times New Roman"/>
                <a:cs typeface="Times New Roman"/>
              </a:rPr>
              <a:t>động</a:t>
            </a:r>
            <a:r>
              <a:rPr lang="en-US" dirty="0" smtClean="0">
                <a:latin typeface="Times New Roman"/>
                <a:ea typeface="Times New Roman"/>
                <a:cs typeface="Times New Roman"/>
              </a:rPr>
              <a:t> </a:t>
            </a:r>
            <a:r>
              <a:rPr lang="en-US" dirty="0" err="1" smtClean="0">
                <a:latin typeface="Times New Roman"/>
                <a:ea typeface="Times New Roman"/>
                <a:cs typeface="Times New Roman"/>
              </a:rPr>
              <a:t>này</a:t>
            </a:r>
            <a:r>
              <a:rPr lang="en-US" dirty="0" smtClean="0">
                <a:latin typeface="Times New Roman"/>
                <a:ea typeface="Times New Roman"/>
                <a:cs typeface="Times New Roman"/>
              </a:rPr>
              <a:t>; </a:t>
            </a:r>
            <a:r>
              <a:rPr lang="en-US" dirty="0" err="1" smtClean="0">
                <a:latin typeface="Times New Roman"/>
                <a:ea typeface="Times New Roman"/>
                <a:cs typeface="Times New Roman"/>
              </a:rPr>
              <a:t>họ</a:t>
            </a:r>
            <a:r>
              <a:rPr lang="en-US" dirty="0" smtClean="0">
                <a:latin typeface="Times New Roman"/>
                <a:ea typeface="Times New Roman"/>
                <a:cs typeface="Times New Roman"/>
              </a:rPr>
              <a:t> </a:t>
            </a:r>
            <a:r>
              <a:rPr lang="en-US" dirty="0" err="1" smtClean="0">
                <a:latin typeface="Times New Roman"/>
                <a:ea typeface="Times New Roman"/>
                <a:cs typeface="Times New Roman"/>
              </a:rPr>
              <a:t>cũng</a:t>
            </a:r>
            <a:r>
              <a:rPr lang="en-US" dirty="0" smtClean="0">
                <a:latin typeface="Times New Roman"/>
                <a:ea typeface="Times New Roman"/>
                <a:cs typeface="Times New Roman"/>
              </a:rPr>
              <a:t> </a:t>
            </a:r>
            <a:r>
              <a:rPr lang="en-US" dirty="0" err="1" smtClean="0">
                <a:latin typeface="Times New Roman"/>
                <a:ea typeface="Times New Roman"/>
                <a:cs typeface="Times New Roman"/>
              </a:rPr>
              <a:t>bị</a:t>
            </a:r>
            <a:r>
              <a:rPr lang="en-US" dirty="0" smtClean="0">
                <a:latin typeface="Times New Roman"/>
                <a:ea typeface="Times New Roman"/>
                <a:cs typeface="Times New Roman"/>
              </a:rPr>
              <a:t> </a:t>
            </a:r>
            <a:r>
              <a:rPr lang="en-US" dirty="0" err="1" smtClean="0">
                <a:latin typeface="Times New Roman"/>
                <a:ea typeface="Times New Roman"/>
                <a:cs typeface="Times New Roman"/>
              </a:rPr>
              <a:t>cản</a:t>
            </a:r>
            <a:r>
              <a:rPr lang="en-US" dirty="0" smtClean="0">
                <a:latin typeface="Times New Roman"/>
                <a:ea typeface="Times New Roman"/>
                <a:cs typeface="Times New Roman"/>
              </a:rPr>
              <a:t> </a:t>
            </a:r>
            <a:r>
              <a:rPr lang="en-US" dirty="0" err="1" smtClean="0">
                <a:latin typeface="Times New Roman"/>
                <a:ea typeface="Times New Roman"/>
                <a:cs typeface="Times New Roman"/>
              </a:rPr>
              <a:t>trở</a:t>
            </a:r>
            <a:r>
              <a:rPr lang="en-US" dirty="0" smtClean="0">
                <a:latin typeface="Times New Roman"/>
                <a:ea typeface="Times New Roman"/>
                <a:cs typeface="Times New Roman"/>
              </a:rPr>
              <a:t> </a:t>
            </a:r>
            <a:r>
              <a:rPr lang="en-US" dirty="0" err="1" smtClean="0">
                <a:latin typeface="Times New Roman"/>
                <a:ea typeface="Times New Roman"/>
                <a:cs typeface="Times New Roman"/>
              </a:rPr>
              <a:t>đường</a:t>
            </a:r>
            <a:r>
              <a:rPr lang="en-US" dirty="0" smtClean="0">
                <a:latin typeface="Times New Roman"/>
                <a:ea typeface="Times New Roman"/>
                <a:cs typeface="Times New Roman"/>
              </a:rPr>
              <a:t> </a:t>
            </a:r>
            <a:r>
              <a:rPr lang="en-US" dirty="0" err="1" smtClean="0">
                <a:latin typeface="Times New Roman"/>
                <a:ea typeface="Times New Roman"/>
                <a:cs typeface="Times New Roman"/>
              </a:rPr>
              <a:t>hô</a:t>
            </a:r>
            <a:r>
              <a:rPr lang="en-US" dirty="0" smtClean="0">
                <a:latin typeface="Times New Roman"/>
                <a:ea typeface="Times New Roman"/>
                <a:cs typeface="Times New Roman"/>
              </a:rPr>
              <a:t> </a:t>
            </a:r>
            <a:r>
              <a:rPr lang="en-US" dirty="0" err="1" smtClean="0">
                <a:latin typeface="Times New Roman"/>
                <a:ea typeface="Times New Roman"/>
                <a:cs typeface="Times New Roman"/>
              </a:rPr>
              <a:t>hấp</a:t>
            </a:r>
            <a:r>
              <a:rPr lang="en-US" dirty="0" smtClean="0">
                <a:latin typeface="Times New Roman"/>
                <a:ea typeface="Times New Roman"/>
                <a:cs typeface="Times New Roman"/>
              </a:rPr>
              <a:t> </a:t>
            </a:r>
            <a:r>
              <a:rPr lang="en-US" dirty="0" err="1" smtClean="0">
                <a:latin typeface="Times New Roman"/>
                <a:ea typeface="Times New Roman"/>
                <a:cs typeface="Times New Roman"/>
              </a:rPr>
              <a:t>và</a:t>
            </a:r>
            <a:r>
              <a:rPr lang="en-US" dirty="0" smtClean="0">
                <a:latin typeface="Times New Roman"/>
                <a:ea typeface="Times New Roman"/>
                <a:cs typeface="Times New Roman"/>
              </a:rPr>
              <a:t> </a:t>
            </a:r>
            <a:r>
              <a:rPr lang="en-US" dirty="0" err="1" smtClean="0">
                <a:latin typeface="Times New Roman"/>
                <a:ea typeface="Times New Roman"/>
                <a:cs typeface="Times New Roman"/>
              </a:rPr>
              <a:t>những</a:t>
            </a:r>
            <a:r>
              <a:rPr lang="en-US" dirty="0" smtClean="0">
                <a:latin typeface="Times New Roman"/>
                <a:ea typeface="Times New Roman"/>
                <a:cs typeface="Times New Roman"/>
              </a:rPr>
              <a:t> </a:t>
            </a:r>
            <a:r>
              <a:rPr lang="en-US" dirty="0" err="1" smtClean="0">
                <a:latin typeface="Times New Roman"/>
                <a:ea typeface="Times New Roman"/>
                <a:cs typeface="Times New Roman"/>
              </a:rPr>
              <a:t>dấu</a:t>
            </a:r>
            <a:r>
              <a:rPr lang="en-US" dirty="0" smtClean="0">
                <a:latin typeface="Times New Roman"/>
                <a:ea typeface="Times New Roman"/>
                <a:cs typeface="Times New Roman"/>
              </a:rPr>
              <a:t> </a:t>
            </a:r>
            <a:r>
              <a:rPr lang="en-US" dirty="0" err="1" smtClean="0">
                <a:latin typeface="Times New Roman"/>
                <a:ea typeface="Times New Roman"/>
                <a:cs typeface="Times New Roman"/>
              </a:rPr>
              <a:t>hiệu</a:t>
            </a:r>
            <a:r>
              <a:rPr lang="en-US" dirty="0" smtClean="0">
                <a:latin typeface="Times New Roman"/>
                <a:ea typeface="Times New Roman"/>
                <a:cs typeface="Times New Roman"/>
              </a:rPr>
              <a:t> </a:t>
            </a:r>
            <a:r>
              <a:rPr lang="en-US" dirty="0" err="1" smtClean="0">
                <a:latin typeface="Times New Roman"/>
                <a:ea typeface="Times New Roman"/>
                <a:cs typeface="Times New Roman"/>
              </a:rPr>
              <a:t>viêm</a:t>
            </a:r>
            <a:r>
              <a:rPr lang="en-US" dirty="0" smtClean="0">
                <a:latin typeface="Times New Roman"/>
                <a:ea typeface="Times New Roman"/>
                <a:cs typeface="Times New Roman"/>
              </a:rPr>
              <a:t> </a:t>
            </a:r>
            <a:r>
              <a:rPr lang="en-US" dirty="0" err="1" smtClean="0">
                <a:latin typeface="Times New Roman"/>
                <a:ea typeface="Times New Roman"/>
                <a:cs typeface="Times New Roman"/>
              </a:rPr>
              <a:t>khác</a:t>
            </a:r>
            <a:r>
              <a:rPr lang="en-US" dirty="0" smtClean="0">
                <a:latin typeface="Times New Roman"/>
                <a:ea typeface="Times New Roman"/>
                <a:cs typeface="Times New Roman"/>
              </a:rPr>
              <a:t> do </a:t>
            </a:r>
            <a:r>
              <a:rPr lang="en-US" dirty="0" err="1" smtClean="0">
                <a:latin typeface="Times New Roman"/>
                <a:ea typeface="Times New Roman"/>
                <a:cs typeface="Times New Roman"/>
              </a:rPr>
              <a:t>tác</a:t>
            </a:r>
            <a:r>
              <a:rPr lang="en-US" dirty="0" smtClean="0">
                <a:latin typeface="Times New Roman"/>
                <a:ea typeface="Times New Roman"/>
                <a:cs typeface="Times New Roman"/>
              </a:rPr>
              <a:t> </a:t>
            </a:r>
            <a:r>
              <a:rPr lang="en-US" dirty="0" err="1" smtClean="0">
                <a:latin typeface="Times New Roman"/>
                <a:ea typeface="Times New Roman"/>
                <a:cs typeface="Times New Roman"/>
              </a:rPr>
              <a:t>dụng</a:t>
            </a:r>
            <a:r>
              <a:rPr lang="en-US" dirty="0" smtClean="0">
                <a:latin typeface="Times New Roman"/>
                <a:ea typeface="Times New Roman"/>
                <a:cs typeface="Times New Roman"/>
              </a:rPr>
              <a:t> </a:t>
            </a:r>
            <a:r>
              <a:rPr lang="en-US" dirty="0" err="1" smtClean="0">
                <a:latin typeface="Times New Roman"/>
                <a:ea typeface="Times New Roman"/>
                <a:cs typeface="Times New Roman"/>
              </a:rPr>
              <a:t>phụ</a:t>
            </a:r>
            <a:r>
              <a:rPr lang="en-US" dirty="0" smtClean="0">
                <a:latin typeface="Times New Roman"/>
                <a:ea typeface="Times New Roman"/>
                <a:cs typeface="Times New Roman"/>
              </a:rPr>
              <a:t> </a:t>
            </a:r>
            <a:r>
              <a:rPr lang="en-US" dirty="0" err="1" smtClean="0">
                <a:latin typeface="Times New Roman"/>
                <a:ea typeface="Times New Roman"/>
                <a:cs typeface="Times New Roman"/>
              </a:rPr>
              <a:t>của</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a:t>
            </a:r>
            <a:endParaRPr lang="en-US" dirty="0">
              <a:ea typeface="Calibri"/>
              <a:cs typeface="Times New Roman"/>
            </a:endParaRP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C:\Users\Hiep Trinh Van\Downloads\thoi-quen-tot-tang-cuong-sinh-ly-cho-phai-manh-0fcf88(1).jpg"/>
          <p:cNvPicPr>
            <a:picLocks noChangeAspect="1" noChangeArrowheads="1"/>
          </p:cNvPicPr>
          <p:nvPr/>
        </p:nvPicPr>
        <p:blipFill>
          <a:blip r:embed="rId2"/>
          <a:srcRect/>
          <a:stretch>
            <a:fillRect/>
          </a:stretch>
        </p:blipFill>
        <p:spPr bwMode="auto">
          <a:xfrm>
            <a:off x="3294063" y="0"/>
            <a:ext cx="5849937" cy="4953000"/>
          </a:xfrm>
          <a:prstGeom prst="rect">
            <a:avLst/>
          </a:prstGeom>
          <a:noFill/>
          <a:ln w="9525">
            <a:noFill/>
            <a:miter lim="800000"/>
            <a:headEnd/>
            <a:tailEnd/>
          </a:ln>
        </p:spPr>
      </p:pic>
      <p:sp>
        <p:nvSpPr>
          <p:cNvPr id="64515" name="Rectangle 1"/>
          <p:cNvSpPr>
            <a:spLocks noChangeArrowheads="1"/>
          </p:cNvSpPr>
          <p:nvPr/>
        </p:nvSpPr>
        <p:spPr bwMode="auto">
          <a:xfrm>
            <a:off x="1752600" y="5791200"/>
            <a:ext cx="6553200" cy="523875"/>
          </a:xfrm>
          <a:prstGeom prst="rect">
            <a:avLst/>
          </a:prstGeom>
          <a:noFill/>
          <a:ln w="9525">
            <a:noFill/>
            <a:miter lim="800000"/>
            <a:headEnd/>
            <a:tailEnd/>
          </a:ln>
        </p:spPr>
        <p:txBody>
          <a:bodyPr>
            <a:spAutoFit/>
          </a:bodyPr>
          <a:lstStyle/>
          <a:p>
            <a:r>
              <a:rPr lang="en-US" sz="2800" b="1">
                <a:solidFill>
                  <a:srgbClr val="FF0000"/>
                </a:solidFill>
                <a:ea typeface="ＭＳ Ｐゴシック" pitchFamily="34" charset="-128"/>
              </a:rPr>
              <a:t>VÀ CỐ GẮNG TỪ BỎ THUỐC LÁ</a:t>
            </a:r>
            <a:endParaRPr lang="en-US" sz="2800">
              <a:solidFill>
                <a:srgbClr val="FF0000"/>
              </a:solidFill>
            </a:endParaRPr>
          </a:p>
        </p:txBody>
      </p:sp>
      <p:sp>
        <p:nvSpPr>
          <p:cNvPr id="64516" name="Rectangle 5"/>
          <p:cNvSpPr>
            <a:spLocks noChangeArrowheads="1"/>
          </p:cNvSpPr>
          <p:nvPr/>
        </p:nvSpPr>
        <p:spPr bwMode="auto">
          <a:xfrm>
            <a:off x="381000" y="3962400"/>
            <a:ext cx="3178691" cy="523220"/>
          </a:xfrm>
          <a:prstGeom prst="rect">
            <a:avLst/>
          </a:prstGeom>
          <a:noFill/>
          <a:ln w="9525">
            <a:noFill/>
            <a:miter lim="800000"/>
            <a:headEnd/>
            <a:tailEnd/>
          </a:ln>
        </p:spPr>
        <p:txBody>
          <a:bodyPr wrap="none">
            <a:spAutoFit/>
          </a:bodyPr>
          <a:lstStyle/>
          <a:p>
            <a:pPr>
              <a:spcBef>
                <a:spcPct val="50000"/>
              </a:spcBef>
            </a:pPr>
            <a:r>
              <a:rPr lang="en-US" sz="2800" b="1">
                <a:solidFill>
                  <a:srgbClr val="00B0F0"/>
                </a:solidFill>
                <a:ea typeface="ＭＳ Ｐゴシック" pitchFamily="34" charset="-128"/>
              </a:rPr>
              <a:t>NẾU ĐÃ HÚT THÌ BỎ</a:t>
            </a:r>
          </a:p>
        </p:txBody>
      </p:sp>
      <p:sp>
        <p:nvSpPr>
          <p:cNvPr id="64517" name="Rectangle 6"/>
          <p:cNvSpPr>
            <a:spLocks noChangeArrowheads="1"/>
          </p:cNvSpPr>
          <p:nvPr/>
        </p:nvSpPr>
        <p:spPr bwMode="auto">
          <a:xfrm>
            <a:off x="685800" y="4953000"/>
            <a:ext cx="4851008" cy="523220"/>
          </a:xfrm>
          <a:prstGeom prst="rect">
            <a:avLst/>
          </a:prstGeom>
          <a:noFill/>
          <a:ln w="9525">
            <a:noFill/>
            <a:miter lim="800000"/>
            <a:headEnd/>
            <a:tailEnd/>
          </a:ln>
        </p:spPr>
        <p:txBody>
          <a:bodyPr wrap="none">
            <a:spAutoFit/>
          </a:bodyPr>
          <a:lstStyle/>
          <a:p>
            <a:pPr>
              <a:spcBef>
                <a:spcPct val="50000"/>
              </a:spcBef>
            </a:pPr>
            <a:r>
              <a:rPr lang="en-US" sz="2800" b="1">
                <a:solidFill>
                  <a:srgbClr val="7030A0"/>
                </a:solidFill>
                <a:ea typeface="ＭＳ Ｐゴシック" pitchFamily="34" charset="-128"/>
              </a:rPr>
              <a:t>NẾU CHƯA BỎ ĐƯỢC THÌ GiẢM</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ctrTitle"/>
          </p:nvPr>
        </p:nvSpPr>
        <p:spPr>
          <a:xfrm>
            <a:off x="685800" y="1857375"/>
            <a:ext cx="7772400" cy="1470025"/>
          </a:xfrm>
        </p:spPr>
        <p:txBody>
          <a:bodyPr/>
          <a:lstStyle/>
          <a:p>
            <a:pPr eaLnBrk="1" fontAlgn="auto" hangingPunct="1">
              <a:spcAft>
                <a:spcPts val="0"/>
              </a:spcAft>
              <a:defRPr/>
            </a:pPr>
            <a:endParaRPr lang="vi-VN" dirty="0" smtClean="0">
              <a:latin typeface="Calibri" pitchFamily="34" charset="0"/>
            </a:endParaRPr>
          </a:p>
        </p:txBody>
      </p:sp>
      <p:sp>
        <p:nvSpPr>
          <p:cNvPr id="65539" name="Subtitle 2"/>
          <p:cNvSpPr>
            <a:spLocks noGrp="1"/>
          </p:cNvSpPr>
          <p:nvPr>
            <p:ph type="subTitle" idx="1"/>
          </p:nvPr>
        </p:nvSpPr>
        <p:spPr>
          <a:xfrm>
            <a:off x="2062163" y="3357563"/>
            <a:ext cx="6400800" cy="1752600"/>
          </a:xfrm>
        </p:spPr>
        <p:txBody>
          <a:bodyPr/>
          <a:lstStyle/>
          <a:p>
            <a:pPr marL="26988" marR="0" eaLnBrk="1" hangingPunct="1"/>
            <a:endParaRPr lang="vi-VN" smtClean="0">
              <a:solidFill>
                <a:srgbClr val="383838"/>
              </a:solidFill>
              <a:latin typeface="Calibri" pitchFamily="34" charset="0"/>
            </a:endParaRPr>
          </a:p>
        </p:txBody>
      </p:sp>
      <p:pic>
        <p:nvPicPr>
          <p:cNvPr id="65540" name="Picture 2" descr="D:\VINACOSH\Anh VP\btm1309855529.jpg"/>
          <p:cNvPicPr>
            <a:picLocks noChangeAspect="1" noChangeArrowheads="1"/>
          </p:cNvPicPr>
          <p:nvPr/>
        </p:nvPicPr>
        <p:blipFill>
          <a:blip r:embed="rId2"/>
          <a:srcRect/>
          <a:stretch>
            <a:fillRect/>
          </a:stretch>
        </p:blipFill>
        <p:spPr bwMode="auto">
          <a:xfrm>
            <a:off x="0" y="0"/>
            <a:ext cx="4724400" cy="6858000"/>
          </a:xfrm>
          <a:prstGeom prst="rect">
            <a:avLst/>
          </a:prstGeom>
          <a:noFill/>
          <a:ln w="9525">
            <a:noFill/>
            <a:miter lim="800000"/>
            <a:headEnd/>
            <a:tailEnd/>
          </a:ln>
        </p:spPr>
      </p:pic>
      <p:pic>
        <p:nvPicPr>
          <p:cNvPr id="65541" name="Picture 11" descr="banner"/>
          <p:cNvPicPr>
            <a:picLocks noChangeAspect="1" noChangeArrowheads="1" noCrop="1"/>
          </p:cNvPicPr>
          <p:nvPr/>
        </p:nvPicPr>
        <p:blipFill>
          <a:blip r:embed="rId3"/>
          <a:srcRect/>
          <a:stretch>
            <a:fillRect/>
          </a:stretch>
        </p:blipFill>
        <p:spPr bwMode="auto">
          <a:xfrm>
            <a:off x="4719638" y="0"/>
            <a:ext cx="4424362"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smtClean="0">
                <a:solidFill>
                  <a:srgbClr val="FF0000"/>
                </a:solidFill>
              </a:rPr>
              <a:t>Sự thật về thuốc lá điện tử</a:t>
            </a:r>
            <a:endParaRPr lang="en-US" sz="3200">
              <a:solidFill>
                <a:srgbClr val="FF0000"/>
              </a:solidFill>
            </a:endParaRPr>
          </a:p>
        </p:txBody>
      </p:sp>
      <p:sp>
        <p:nvSpPr>
          <p:cNvPr id="3" name="Content Placeholder 2"/>
          <p:cNvSpPr>
            <a:spLocks noGrp="1"/>
          </p:cNvSpPr>
          <p:nvPr>
            <p:ph idx="1"/>
          </p:nvPr>
        </p:nvSpPr>
        <p:spPr/>
        <p:txBody>
          <a:bodyPr/>
          <a:lstStyle/>
          <a:p>
            <a:pPr algn="just">
              <a:buNone/>
            </a:pPr>
            <a:r>
              <a:rPr lang="en-US" dirty="0" smtClean="0">
                <a:latin typeface="Times New Roman"/>
                <a:ea typeface="Times New Roman"/>
                <a:cs typeface="Times New Roman"/>
              </a:rPr>
              <a:t>		</a:t>
            </a:r>
            <a:r>
              <a:rPr lang="en-US" dirty="0" err="1" smtClean="0">
                <a:latin typeface="Times New Roman"/>
                <a:ea typeface="Times New Roman"/>
                <a:cs typeface="Times New Roman"/>
              </a:rPr>
              <a:t>Tuy</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số</a:t>
            </a:r>
            <a:r>
              <a:rPr lang="en-US" dirty="0" smtClean="0">
                <a:latin typeface="Times New Roman"/>
                <a:ea typeface="Times New Roman"/>
                <a:cs typeface="Times New Roman"/>
              </a:rPr>
              <a:t> </a:t>
            </a:r>
            <a:r>
              <a:rPr lang="en-US" dirty="0" err="1" smtClean="0">
                <a:latin typeface="Times New Roman"/>
                <a:ea typeface="Times New Roman"/>
                <a:cs typeface="Times New Roman"/>
              </a:rPr>
              <a:t>người</a:t>
            </a:r>
            <a:r>
              <a:rPr lang="en-US" dirty="0" smtClean="0">
                <a:latin typeface="Times New Roman"/>
                <a:ea typeface="Times New Roman"/>
                <a:cs typeface="Times New Roman"/>
              </a:rPr>
              <a:t> </a:t>
            </a:r>
            <a:r>
              <a:rPr lang="en-US" dirty="0" err="1" smtClean="0">
                <a:latin typeface="Times New Roman"/>
                <a:ea typeface="Times New Roman"/>
                <a:cs typeface="Times New Roman"/>
              </a:rPr>
              <a:t>lý</a:t>
            </a:r>
            <a:r>
              <a:rPr lang="en-US" dirty="0" smtClean="0">
                <a:latin typeface="Times New Roman"/>
                <a:ea typeface="Times New Roman"/>
                <a:cs typeface="Times New Roman"/>
              </a:rPr>
              <a:t> </a:t>
            </a:r>
            <a:r>
              <a:rPr lang="en-US" dirty="0" err="1" smtClean="0">
                <a:latin typeface="Times New Roman"/>
                <a:ea typeface="Times New Roman"/>
                <a:cs typeface="Times New Roman"/>
              </a:rPr>
              <a:t>luận</a:t>
            </a:r>
            <a:r>
              <a:rPr lang="en-US" dirty="0" smtClean="0">
                <a:latin typeface="Times New Roman"/>
                <a:ea typeface="Times New Roman"/>
                <a:cs typeface="Times New Roman"/>
              </a:rPr>
              <a:t> </a:t>
            </a:r>
            <a:r>
              <a:rPr lang="en-US" dirty="0" err="1" smtClean="0">
                <a:latin typeface="Times New Roman"/>
                <a:ea typeface="Times New Roman"/>
                <a:cs typeface="Times New Roman"/>
              </a:rPr>
              <a:t>rằng</a:t>
            </a:r>
            <a:r>
              <a:rPr lang="en-US" dirty="0" smtClean="0">
                <a:latin typeface="Times New Roman"/>
                <a:ea typeface="Times New Roman"/>
                <a:cs typeface="Times New Roman"/>
              </a:rPr>
              <a:t> </a:t>
            </a:r>
            <a:r>
              <a:rPr lang="en-US" dirty="0" err="1" smtClean="0">
                <a:latin typeface="Times New Roman"/>
                <a:ea typeface="Times New Roman"/>
                <a:cs typeface="Times New Roman"/>
              </a:rPr>
              <a:t>hơi</a:t>
            </a:r>
            <a:r>
              <a:rPr lang="en-US" dirty="0" smtClean="0">
                <a:latin typeface="Times New Roman"/>
                <a:ea typeface="Times New Roman"/>
                <a:cs typeface="Times New Roman"/>
              </a:rPr>
              <a:t> </a:t>
            </a:r>
            <a:r>
              <a:rPr lang="en-US" dirty="0" err="1" smtClean="0">
                <a:latin typeface="Times New Roman"/>
                <a:ea typeface="Times New Roman"/>
                <a:cs typeface="Times New Roman"/>
              </a:rPr>
              <a:t>từ</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gây</a:t>
            </a:r>
            <a:r>
              <a:rPr lang="en-US" dirty="0" smtClean="0">
                <a:latin typeface="Times New Roman"/>
                <a:ea typeface="Times New Roman"/>
                <a:cs typeface="Times New Roman"/>
              </a:rPr>
              <a:t> </a:t>
            </a:r>
            <a:r>
              <a:rPr lang="en-US" dirty="0" err="1" smtClean="0">
                <a:latin typeface="Times New Roman"/>
                <a:ea typeface="Times New Roman"/>
                <a:cs typeface="Times New Roman"/>
              </a:rPr>
              <a:t>hại</a:t>
            </a:r>
            <a:r>
              <a:rPr lang="en-US" dirty="0" smtClean="0">
                <a:latin typeface="Times New Roman"/>
                <a:ea typeface="Times New Roman"/>
                <a:cs typeface="Times New Roman"/>
              </a:rPr>
              <a:t> </a:t>
            </a:r>
            <a:r>
              <a:rPr lang="en-US" dirty="0" err="1" smtClean="0">
                <a:latin typeface="Times New Roman"/>
                <a:ea typeface="Times New Roman"/>
                <a:cs typeface="Times New Roman"/>
              </a:rPr>
              <a:t>cho</a:t>
            </a:r>
            <a:r>
              <a:rPr lang="en-US" dirty="0" smtClean="0">
                <a:latin typeface="Times New Roman"/>
                <a:ea typeface="Times New Roman"/>
                <a:cs typeface="Times New Roman"/>
              </a:rPr>
              <a:t> </a:t>
            </a:r>
            <a:r>
              <a:rPr lang="en-US" dirty="0" err="1" smtClean="0">
                <a:latin typeface="Times New Roman"/>
                <a:ea typeface="Times New Roman"/>
                <a:cs typeface="Times New Roman"/>
              </a:rPr>
              <a:t>sức</a:t>
            </a:r>
            <a:r>
              <a:rPr lang="en-US" dirty="0" smtClean="0">
                <a:latin typeface="Times New Roman"/>
                <a:ea typeface="Times New Roman"/>
                <a:cs typeface="Times New Roman"/>
              </a:rPr>
              <a:t> </a:t>
            </a:r>
            <a:r>
              <a:rPr lang="en-US" dirty="0" err="1" smtClean="0">
                <a:latin typeface="Times New Roman"/>
                <a:ea typeface="Times New Roman"/>
                <a:cs typeface="Times New Roman"/>
              </a:rPr>
              <a:t>khỏe</a:t>
            </a:r>
            <a:r>
              <a:rPr lang="en-US" dirty="0" smtClean="0">
                <a:latin typeface="Times New Roman"/>
                <a:ea typeface="Times New Roman"/>
                <a:cs typeface="Times New Roman"/>
              </a:rPr>
              <a:t> </a:t>
            </a:r>
            <a:r>
              <a:rPr lang="en-US" dirty="0" err="1" smtClean="0">
                <a:latin typeface="Times New Roman"/>
                <a:ea typeface="Times New Roman"/>
                <a:cs typeface="Times New Roman"/>
              </a:rPr>
              <a:t>như</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truyền</a:t>
            </a:r>
            <a:r>
              <a:rPr lang="en-US" dirty="0" smtClean="0">
                <a:latin typeface="Times New Roman"/>
                <a:ea typeface="Times New Roman"/>
                <a:cs typeface="Times New Roman"/>
              </a:rPr>
              <a:t> </a:t>
            </a:r>
            <a:r>
              <a:rPr lang="en-US" dirty="0" err="1" smtClean="0">
                <a:latin typeface="Times New Roman"/>
                <a:ea typeface="Times New Roman"/>
                <a:cs typeface="Times New Roman"/>
              </a:rPr>
              <a:t>thống</a:t>
            </a:r>
            <a:r>
              <a:rPr lang="en-US" dirty="0" smtClean="0">
                <a:latin typeface="Times New Roman"/>
                <a:ea typeface="Times New Roman"/>
                <a:cs typeface="Times New Roman"/>
              </a:rPr>
              <a:t>, song </a:t>
            </a:r>
            <a:r>
              <a:rPr lang="en-US" dirty="0" err="1" smtClean="0">
                <a:latin typeface="Times New Roman"/>
                <a:ea typeface="Times New Roman"/>
                <a:cs typeface="Times New Roman"/>
              </a:rPr>
              <a:t>nhiều</a:t>
            </a:r>
            <a:r>
              <a:rPr lang="en-US" dirty="0" smtClean="0">
                <a:latin typeface="Times New Roman"/>
                <a:ea typeface="Times New Roman"/>
                <a:cs typeface="Times New Roman"/>
              </a:rPr>
              <a:t> </a:t>
            </a:r>
            <a:r>
              <a:rPr lang="en-US" dirty="0" err="1" smtClean="0">
                <a:latin typeface="Times New Roman"/>
                <a:ea typeface="Times New Roman"/>
                <a:cs typeface="Times New Roman"/>
              </a:rPr>
              <a:t>cơ</a:t>
            </a:r>
            <a:r>
              <a:rPr lang="en-US" dirty="0" smtClean="0">
                <a:latin typeface="Times New Roman"/>
                <a:ea typeface="Times New Roman"/>
                <a:cs typeface="Times New Roman"/>
              </a:rPr>
              <a:t> </a:t>
            </a:r>
            <a:r>
              <a:rPr lang="en-US" dirty="0" err="1" smtClean="0">
                <a:latin typeface="Times New Roman"/>
                <a:ea typeface="Times New Roman"/>
                <a:cs typeface="Times New Roman"/>
              </a:rPr>
              <a:t>quan</a:t>
            </a:r>
            <a:r>
              <a:rPr lang="en-US" dirty="0" smtClean="0">
                <a:latin typeface="Times New Roman"/>
                <a:ea typeface="Times New Roman"/>
                <a:cs typeface="Times New Roman"/>
              </a:rPr>
              <a:t> </a:t>
            </a:r>
            <a:r>
              <a:rPr lang="en-US" dirty="0" err="1" smtClean="0">
                <a:latin typeface="Times New Roman"/>
                <a:ea typeface="Times New Roman"/>
                <a:cs typeface="Times New Roman"/>
              </a:rPr>
              <a:t>quản</a:t>
            </a:r>
            <a:r>
              <a:rPr lang="en-US" dirty="0" smtClean="0">
                <a:latin typeface="Times New Roman"/>
                <a:ea typeface="Times New Roman"/>
                <a:cs typeface="Times New Roman"/>
              </a:rPr>
              <a:t> </a:t>
            </a:r>
            <a:r>
              <a:rPr lang="en-US" dirty="0" err="1" smtClean="0">
                <a:latin typeface="Times New Roman"/>
                <a:ea typeface="Times New Roman"/>
                <a:cs typeface="Times New Roman"/>
              </a:rPr>
              <a:t>lý</a:t>
            </a:r>
            <a:r>
              <a:rPr lang="en-US" dirty="0" smtClean="0">
                <a:latin typeface="Times New Roman"/>
                <a:ea typeface="Times New Roman"/>
                <a:cs typeface="Times New Roman"/>
              </a:rPr>
              <a:t> </a:t>
            </a:r>
            <a:r>
              <a:rPr lang="en-US" dirty="0" err="1" smtClean="0">
                <a:latin typeface="Times New Roman"/>
                <a:ea typeface="Times New Roman"/>
                <a:cs typeface="Times New Roman"/>
              </a:rPr>
              <a:t>và</a:t>
            </a:r>
            <a:r>
              <a:rPr lang="en-US" dirty="0" smtClean="0">
                <a:latin typeface="Times New Roman"/>
                <a:ea typeface="Times New Roman"/>
                <a:cs typeface="Times New Roman"/>
              </a:rPr>
              <a:t> </a:t>
            </a:r>
            <a:r>
              <a:rPr lang="en-US" dirty="0" err="1" smtClean="0">
                <a:latin typeface="Times New Roman"/>
                <a:ea typeface="Times New Roman"/>
                <a:cs typeface="Times New Roman"/>
              </a:rPr>
              <a:t>các</a:t>
            </a:r>
            <a:r>
              <a:rPr lang="en-US" dirty="0" smtClean="0">
                <a:latin typeface="Times New Roman"/>
                <a:ea typeface="Times New Roman"/>
                <a:cs typeface="Times New Roman"/>
              </a:rPr>
              <a:t> </a:t>
            </a:r>
            <a:r>
              <a:rPr lang="en-US" dirty="0" err="1" smtClean="0">
                <a:latin typeface="Times New Roman"/>
                <a:ea typeface="Times New Roman"/>
                <a:cs typeface="Times New Roman"/>
              </a:rPr>
              <a:t>chuyên</a:t>
            </a:r>
            <a:r>
              <a:rPr lang="en-US" dirty="0" smtClean="0">
                <a:latin typeface="Times New Roman"/>
                <a:ea typeface="Times New Roman"/>
                <a:cs typeface="Times New Roman"/>
              </a:rPr>
              <a:t> </a:t>
            </a:r>
            <a:r>
              <a:rPr lang="en-US" dirty="0" err="1" smtClean="0">
                <a:latin typeface="Times New Roman"/>
                <a:ea typeface="Times New Roman"/>
                <a:cs typeface="Times New Roman"/>
              </a:rPr>
              <a:t>gia</a:t>
            </a:r>
            <a:r>
              <a:rPr lang="en-US" dirty="0" smtClean="0">
                <a:latin typeface="Times New Roman"/>
                <a:ea typeface="Times New Roman"/>
                <a:cs typeface="Times New Roman"/>
              </a:rPr>
              <a:t> y </a:t>
            </a:r>
            <a:r>
              <a:rPr lang="en-US" dirty="0" err="1" smtClean="0">
                <a:latin typeface="Times New Roman"/>
                <a:ea typeface="Times New Roman"/>
                <a:cs typeface="Times New Roman"/>
              </a:rPr>
              <a:t>tế</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đảm</a:t>
            </a:r>
            <a:r>
              <a:rPr lang="en-US" dirty="0" smtClean="0">
                <a:latin typeface="Times New Roman"/>
                <a:ea typeface="Times New Roman"/>
                <a:cs typeface="Times New Roman"/>
              </a:rPr>
              <a:t> </a:t>
            </a:r>
            <a:r>
              <a:rPr lang="en-US" dirty="0" err="1" smtClean="0">
                <a:latin typeface="Times New Roman"/>
                <a:ea typeface="Times New Roman"/>
                <a:cs typeface="Times New Roman"/>
              </a:rPr>
              <a:t>bảo</a:t>
            </a:r>
            <a:r>
              <a:rPr lang="en-US" dirty="0" smtClean="0">
                <a:latin typeface="Times New Roman"/>
                <a:ea typeface="Times New Roman"/>
                <a:cs typeface="Times New Roman"/>
              </a:rPr>
              <a:t> </a:t>
            </a:r>
            <a:r>
              <a:rPr lang="en-US" dirty="0" err="1" smtClean="0">
                <a:latin typeface="Times New Roman"/>
                <a:ea typeface="Times New Roman"/>
                <a:cs typeface="Times New Roman"/>
              </a:rPr>
              <a:t>đúng</a:t>
            </a:r>
            <a:r>
              <a:rPr lang="en-US" dirty="0" smtClean="0">
                <a:latin typeface="Times New Roman"/>
                <a:ea typeface="Times New Roman"/>
                <a:cs typeface="Times New Roman"/>
              </a:rPr>
              <a:t> </a:t>
            </a:r>
            <a:r>
              <a:rPr lang="en-US" dirty="0" err="1" smtClean="0">
                <a:latin typeface="Times New Roman"/>
                <a:ea typeface="Times New Roman"/>
                <a:cs typeface="Times New Roman"/>
              </a:rPr>
              <a:t>là</a:t>
            </a:r>
            <a:r>
              <a:rPr lang="en-US" dirty="0" smtClean="0">
                <a:latin typeface="Times New Roman"/>
                <a:ea typeface="Times New Roman"/>
                <a:cs typeface="Times New Roman"/>
              </a:rPr>
              <a:t> </a:t>
            </a:r>
            <a:r>
              <a:rPr lang="en-US" dirty="0" err="1" smtClean="0">
                <a:latin typeface="Times New Roman"/>
                <a:ea typeface="Times New Roman"/>
                <a:cs typeface="Times New Roman"/>
              </a:rPr>
              <a:t>như</a:t>
            </a:r>
            <a:r>
              <a:rPr lang="en-US" dirty="0" smtClean="0">
                <a:latin typeface="Times New Roman"/>
                <a:ea typeface="Times New Roman"/>
                <a:cs typeface="Times New Roman"/>
              </a:rPr>
              <a:t> </a:t>
            </a:r>
            <a:r>
              <a:rPr lang="en-US" dirty="0" err="1" smtClean="0">
                <a:latin typeface="Times New Roman"/>
                <a:ea typeface="Times New Roman"/>
                <a:cs typeface="Times New Roman"/>
              </a:rPr>
              <a:t>vậy</a:t>
            </a:r>
            <a:r>
              <a:rPr lang="en-US" smtClean="0">
                <a:latin typeface="Times New Roman"/>
                <a:ea typeface="Times New Roman"/>
                <a:cs typeface="Times New Roman"/>
              </a:rPr>
              <a:t>. </a:t>
            </a:r>
          </a:p>
          <a:p>
            <a:pPr algn="just">
              <a:buNone/>
            </a:pPr>
            <a:r>
              <a:rPr lang="en-US" smtClean="0">
                <a:latin typeface="Times New Roman"/>
                <a:ea typeface="Times New Roman"/>
                <a:cs typeface="Times New Roman"/>
              </a:rPr>
              <a:t>	Dưới </a:t>
            </a:r>
            <a:r>
              <a:rPr lang="en-US" dirty="0" err="1" smtClean="0">
                <a:latin typeface="Times New Roman"/>
                <a:ea typeface="Times New Roman"/>
                <a:cs typeface="Times New Roman"/>
              </a:rPr>
              <a:t>đây</a:t>
            </a:r>
            <a:r>
              <a:rPr lang="en-US" dirty="0" smtClean="0">
                <a:latin typeface="Times New Roman"/>
                <a:ea typeface="Times New Roman"/>
                <a:cs typeface="Times New Roman"/>
              </a:rPr>
              <a:t> </a:t>
            </a:r>
            <a:r>
              <a:rPr lang="en-US" dirty="0" err="1" smtClean="0">
                <a:latin typeface="Times New Roman"/>
                <a:ea typeface="Times New Roman"/>
                <a:cs typeface="Times New Roman"/>
              </a:rPr>
              <a:t>là</a:t>
            </a:r>
            <a:r>
              <a:rPr lang="en-US" dirty="0" smtClean="0">
                <a:latin typeface="Times New Roman"/>
                <a:ea typeface="Times New Roman"/>
                <a:cs typeface="Times New Roman"/>
              </a:rPr>
              <a:t> 10 </a:t>
            </a:r>
            <a:r>
              <a:rPr lang="en-US" dirty="0" err="1" smtClean="0">
                <a:latin typeface="Times New Roman"/>
                <a:ea typeface="Times New Roman"/>
                <a:cs typeface="Times New Roman"/>
              </a:rPr>
              <a:t>sự</a:t>
            </a:r>
            <a:r>
              <a:rPr lang="en-US" dirty="0" smtClean="0">
                <a:latin typeface="Times New Roman"/>
                <a:ea typeface="Times New Roman"/>
                <a:cs typeface="Times New Roman"/>
              </a:rPr>
              <a:t> </a:t>
            </a:r>
            <a:r>
              <a:rPr lang="en-US" dirty="0" err="1" smtClean="0">
                <a:latin typeface="Times New Roman"/>
                <a:ea typeface="Times New Roman"/>
                <a:cs typeface="Times New Roman"/>
              </a:rPr>
              <a:t>thật</a:t>
            </a:r>
            <a:r>
              <a:rPr lang="en-US" dirty="0" smtClean="0">
                <a:latin typeface="Times New Roman"/>
                <a:ea typeface="Times New Roman"/>
                <a:cs typeface="Times New Roman"/>
              </a:rPr>
              <a:t> </a:t>
            </a:r>
            <a:r>
              <a:rPr lang="en-US" dirty="0" err="1" smtClean="0">
                <a:latin typeface="Times New Roman"/>
                <a:ea typeface="Times New Roman"/>
                <a:cs typeface="Times New Roman"/>
              </a:rPr>
              <a:t>về</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latin typeface="Times New Roman"/>
                <a:ea typeface="Times New Roman"/>
                <a:cs typeface="Times New Roman"/>
              </a:rPr>
              <a:t>1. </a:t>
            </a:r>
            <a:r>
              <a:rPr lang="en-US" sz="3600" b="1" dirty="0" err="1" smtClean="0">
                <a:solidFill>
                  <a:srgbClr val="FF0000"/>
                </a:solidFill>
                <a:latin typeface="Times New Roman"/>
                <a:ea typeface="Times New Roman"/>
                <a:cs typeface="Times New Roman"/>
              </a:rPr>
              <a:t>Không</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cần</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châm</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thuốc</a:t>
            </a:r>
            <a:r>
              <a:rPr lang="en-US" dirty="0">
                <a:ea typeface="Calibri"/>
                <a:cs typeface="Times New Roman"/>
              </a:rPr>
              <a:t/>
            </a:r>
            <a:br>
              <a:rPr lang="en-US" dirty="0">
                <a:ea typeface="Calibri"/>
                <a:cs typeface="Times New Roman"/>
              </a:rPr>
            </a:br>
            <a:endParaRPr lang="en-US" dirty="0"/>
          </a:p>
        </p:txBody>
      </p:sp>
      <p:sp>
        <p:nvSpPr>
          <p:cNvPr id="3" name="Content Placeholder 2"/>
          <p:cNvSpPr>
            <a:spLocks noGrp="1"/>
          </p:cNvSpPr>
          <p:nvPr>
            <p:ph idx="1"/>
          </p:nvPr>
        </p:nvSpPr>
        <p:spPr>
          <a:xfrm>
            <a:off x="304800" y="990600"/>
            <a:ext cx="4191000" cy="4525963"/>
          </a:xfrm>
        </p:spPr>
        <p:txBody>
          <a:bodyPr>
            <a:normAutofit fontScale="85000" lnSpcReduction="20000"/>
          </a:bodyPr>
          <a:lstStyle/>
          <a:p>
            <a:pPr algn="just">
              <a:buNone/>
            </a:pPr>
            <a:r>
              <a:rPr lang="en-US" dirty="0" smtClean="0">
                <a:latin typeface="Times New Roman"/>
                <a:ea typeface="Times New Roman"/>
                <a:cs typeface="Times New Roman"/>
              </a:rPr>
              <a:t>	</a:t>
            </a:r>
            <a:r>
              <a:rPr lang="en-US" smtClean="0">
                <a:latin typeface="Times New Roman"/>
                <a:ea typeface="Times New Roman"/>
                <a:cs typeface="Times New Roman"/>
              </a:rPr>
              <a:t>	</a:t>
            </a:r>
            <a:r>
              <a:rPr lang="en-US" smtClean="0">
                <a:latin typeface="Times New Roman" pitchFamily="18" charset="0"/>
                <a:cs typeface="Times New Roman" pitchFamily="18" charset="0"/>
              </a:rPr>
              <a:t>Thuốc lá điện tử (electronic cigarettes) thực chất là một loại thiết bị làm bay hơi. Thay vì đốt cháy lá thuốc lá, thiết bị này đốt nóng chất lỏng, chất lỏng sẽ biến thành hơi và được hít vào. </a:t>
            </a:r>
            <a:endParaRPr lang="en-US" b="1" smtClean="0">
              <a:latin typeface="Times New Roman" pitchFamily="18" charset="0"/>
              <a:cs typeface="Times New Roman" pitchFamily="18" charset="0"/>
            </a:endParaRPr>
          </a:p>
          <a:p>
            <a:pPr algn="just">
              <a:buNone/>
            </a:pPr>
            <a:r>
              <a:rPr lang="en-US" smtClean="0">
                <a:latin typeface="Times New Roman" pitchFamily="18" charset="0"/>
                <a:ea typeface="Times New Roman"/>
                <a:cs typeface="Times New Roman" pitchFamily="18" charset="0"/>
              </a:rPr>
              <a:t>	Mỗi </a:t>
            </a:r>
            <a:r>
              <a:rPr lang="en-US" dirty="0" smtClean="0">
                <a:latin typeface="Times New Roman" pitchFamily="18" charset="0"/>
                <a:ea typeface="Times New Roman"/>
                <a:cs typeface="Times New Roman" pitchFamily="18" charset="0"/>
              </a:rPr>
              <a:t>“</a:t>
            </a:r>
            <a:r>
              <a:rPr lang="en-US" dirty="0" err="1" smtClean="0">
                <a:latin typeface="Times New Roman" pitchFamily="18" charset="0"/>
                <a:ea typeface="Times New Roman"/>
                <a:cs typeface="Times New Roman" pitchFamily="18" charset="0"/>
              </a:rPr>
              <a:t>điếu</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thuốc</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lá</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điện</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tử</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cũng</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có</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một</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buồng</a:t>
            </a:r>
            <a:r>
              <a:rPr lang="en-US" dirty="0" smtClean="0">
                <a:latin typeface="Times New Roman" pitchFamily="18" charset="0"/>
                <a:ea typeface="Times New Roman"/>
                <a:cs typeface="Times New Roman" pitchFamily="18" charset="0"/>
              </a:rPr>
              <a:t> bay </a:t>
            </a:r>
            <a:r>
              <a:rPr lang="en-US" dirty="0" err="1" smtClean="0">
                <a:latin typeface="Times New Roman" pitchFamily="18" charset="0"/>
                <a:ea typeface="Times New Roman"/>
                <a:cs typeface="Times New Roman" pitchFamily="18" charset="0"/>
              </a:rPr>
              <a:t>hơi</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và</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một</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ống</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đổ</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đầy</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chất</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lỏng</a:t>
            </a:r>
            <a:r>
              <a:rPr lang="en-US" dirty="0" smtClean="0">
                <a:latin typeface="Times New Roman" pitchFamily="18" charset="0"/>
                <a:ea typeface="Times New Roman"/>
                <a:cs typeface="Times New Roman" pitchFamily="18" charset="0"/>
              </a:rPr>
              <a:t>.</a:t>
            </a:r>
            <a:endParaRPr lang="en-US" dirty="0">
              <a:latin typeface="Times New Roman" pitchFamily="18" charset="0"/>
              <a:ea typeface="Calibri"/>
              <a:cs typeface="Times New Roman" pitchFamily="18" charset="0"/>
            </a:endParaRPr>
          </a:p>
          <a:p>
            <a:endParaRPr lang="en-US" dirty="0"/>
          </a:p>
        </p:txBody>
      </p:sp>
      <p:pic>
        <p:nvPicPr>
          <p:cNvPr id="26625" name="Picture 1" descr="D:\Minh Thái\2019\Thuốc lá\Tập huấn cai nghiện\giáo viên\images (3).jpg"/>
          <p:cNvPicPr>
            <a:picLocks noChangeAspect="1" noChangeArrowheads="1"/>
          </p:cNvPicPr>
          <p:nvPr/>
        </p:nvPicPr>
        <p:blipFill>
          <a:blip r:embed="rId2"/>
          <a:srcRect/>
          <a:stretch>
            <a:fillRect/>
          </a:stretch>
        </p:blipFill>
        <p:spPr bwMode="auto">
          <a:xfrm>
            <a:off x="6324600" y="2743200"/>
            <a:ext cx="2619375" cy="1743075"/>
          </a:xfrm>
          <a:prstGeom prst="rect">
            <a:avLst/>
          </a:prstGeom>
          <a:noFill/>
        </p:spPr>
      </p:pic>
      <p:pic>
        <p:nvPicPr>
          <p:cNvPr id="26626" name="Picture 2" descr="D:\Minh Thái\2019\Thuốc lá\Tập huấn cai nghiện\giáo viên\tải xuống (1).jpg"/>
          <p:cNvPicPr>
            <a:picLocks noChangeAspect="1" noChangeArrowheads="1"/>
          </p:cNvPicPr>
          <p:nvPr/>
        </p:nvPicPr>
        <p:blipFill>
          <a:blip r:embed="rId3"/>
          <a:srcRect/>
          <a:stretch>
            <a:fillRect/>
          </a:stretch>
        </p:blipFill>
        <p:spPr bwMode="auto">
          <a:xfrm>
            <a:off x="5181600" y="4572000"/>
            <a:ext cx="2619375" cy="1743075"/>
          </a:xfrm>
          <a:prstGeom prst="rect">
            <a:avLst/>
          </a:prstGeom>
          <a:noFill/>
        </p:spPr>
      </p:pic>
      <p:pic>
        <p:nvPicPr>
          <p:cNvPr id="26627" name="Picture 3" descr="D:\Minh Thái\2019\Thuốc lá\Tập huấn cai nghiện\giáo viên\images (2).jpg"/>
          <p:cNvPicPr>
            <a:picLocks noChangeAspect="1" noChangeArrowheads="1"/>
          </p:cNvPicPr>
          <p:nvPr/>
        </p:nvPicPr>
        <p:blipFill>
          <a:blip r:embed="rId4"/>
          <a:srcRect/>
          <a:stretch>
            <a:fillRect/>
          </a:stretch>
        </p:blipFill>
        <p:spPr bwMode="auto">
          <a:xfrm>
            <a:off x="4800600" y="914400"/>
            <a:ext cx="2466975" cy="18478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1"/>
            <a:ext cx="5181600" cy="3733800"/>
          </a:xfrm>
        </p:spPr>
        <p:txBody>
          <a:bodyPr>
            <a:normAutofit fontScale="77500" lnSpcReduction="20000"/>
          </a:bodyPr>
          <a:lstStyle/>
          <a:p>
            <a:pPr algn="just">
              <a:buNone/>
            </a:pPr>
            <a:r>
              <a:rPr lang="en-US" dirty="0" smtClean="0">
                <a:latin typeface="Times New Roman"/>
                <a:ea typeface="Times New Roman"/>
                <a:cs typeface="Times New Roman"/>
              </a:rPr>
              <a:t>		</a:t>
            </a:r>
            <a:r>
              <a:rPr lang="en-US" dirty="0" err="1" smtClean="0">
                <a:latin typeface="Times New Roman"/>
                <a:ea typeface="Times New Roman"/>
                <a:cs typeface="Times New Roman"/>
              </a:rPr>
              <a:t>Khi</a:t>
            </a:r>
            <a:r>
              <a:rPr lang="en-US" dirty="0" smtClean="0">
                <a:latin typeface="Times New Roman"/>
                <a:ea typeface="Times New Roman"/>
                <a:cs typeface="Times New Roman"/>
              </a:rPr>
              <a:t> </a:t>
            </a:r>
            <a:r>
              <a:rPr lang="en-US" dirty="0" err="1" smtClean="0">
                <a:latin typeface="Times New Roman"/>
                <a:ea typeface="Times New Roman"/>
                <a:cs typeface="Times New Roman"/>
              </a:rPr>
              <a:t>rít</a:t>
            </a:r>
            <a:r>
              <a:rPr lang="en-US" dirty="0" smtClean="0">
                <a:latin typeface="Times New Roman"/>
                <a:ea typeface="Times New Roman"/>
                <a:cs typeface="Times New Roman"/>
              </a:rPr>
              <a:t> “</a:t>
            </a:r>
            <a:r>
              <a:rPr lang="en-US" dirty="0" err="1" smtClean="0">
                <a:latin typeface="Times New Roman"/>
                <a:ea typeface="Times New Roman"/>
                <a:cs typeface="Times New Roman"/>
              </a:rPr>
              <a:t>điếu</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bộ</a:t>
            </a:r>
            <a:r>
              <a:rPr lang="en-US" dirty="0" smtClean="0">
                <a:latin typeface="Times New Roman"/>
                <a:ea typeface="Times New Roman"/>
                <a:cs typeface="Times New Roman"/>
              </a:rPr>
              <a:t> pin </a:t>
            </a:r>
            <a:r>
              <a:rPr lang="en-US" dirty="0" err="1" smtClean="0">
                <a:latin typeface="Times New Roman"/>
                <a:ea typeface="Times New Roman"/>
                <a:cs typeface="Times New Roman"/>
              </a:rPr>
              <a:t>sẽ</a:t>
            </a:r>
            <a:r>
              <a:rPr lang="en-US" dirty="0" smtClean="0">
                <a:latin typeface="Times New Roman"/>
                <a:ea typeface="Times New Roman"/>
                <a:cs typeface="Times New Roman"/>
              </a:rPr>
              <a:t> </a:t>
            </a:r>
            <a:r>
              <a:rPr lang="en-US" dirty="0" err="1" smtClean="0">
                <a:latin typeface="Times New Roman"/>
                <a:ea typeface="Times New Roman"/>
                <a:cs typeface="Times New Roman"/>
              </a:rPr>
              <a:t>cấp</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cho</a:t>
            </a:r>
            <a:r>
              <a:rPr lang="en-US" dirty="0" smtClean="0">
                <a:latin typeface="Times New Roman"/>
                <a:ea typeface="Times New Roman"/>
                <a:cs typeface="Times New Roman"/>
              </a:rPr>
              <a:t> </a:t>
            </a:r>
            <a:r>
              <a:rPr lang="en-US" dirty="0" err="1" smtClean="0">
                <a:latin typeface="Times New Roman"/>
                <a:ea typeface="Times New Roman"/>
                <a:cs typeface="Times New Roman"/>
              </a:rPr>
              <a:t>thiết</a:t>
            </a:r>
            <a:r>
              <a:rPr lang="en-US" dirty="0" smtClean="0">
                <a:latin typeface="Times New Roman"/>
                <a:ea typeface="Times New Roman"/>
                <a:cs typeface="Times New Roman"/>
              </a:rPr>
              <a:t> </a:t>
            </a:r>
            <a:r>
              <a:rPr lang="en-US" dirty="0" err="1" smtClean="0">
                <a:latin typeface="Times New Roman"/>
                <a:ea typeface="Times New Roman"/>
                <a:cs typeface="Times New Roman"/>
              </a:rPr>
              <a:t>bị</a:t>
            </a:r>
            <a:r>
              <a:rPr lang="en-US" dirty="0" smtClean="0">
                <a:latin typeface="Times New Roman"/>
                <a:ea typeface="Times New Roman"/>
                <a:cs typeface="Times New Roman"/>
              </a:rPr>
              <a:t> </a:t>
            </a:r>
            <a:r>
              <a:rPr lang="en-US" dirty="0" err="1" smtClean="0">
                <a:latin typeface="Times New Roman"/>
                <a:ea typeface="Times New Roman"/>
                <a:cs typeface="Times New Roman"/>
              </a:rPr>
              <a:t>để</a:t>
            </a:r>
            <a:r>
              <a:rPr lang="en-US" dirty="0" smtClean="0">
                <a:latin typeface="Times New Roman"/>
                <a:ea typeface="Times New Roman"/>
                <a:cs typeface="Times New Roman"/>
              </a:rPr>
              <a:t> </a:t>
            </a:r>
            <a:r>
              <a:rPr lang="en-US" dirty="0" err="1" smtClean="0">
                <a:latin typeface="Times New Roman"/>
                <a:ea typeface="Times New Roman"/>
                <a:cs typeface="Times New Roman"/>
              </a:rPr>
              <a:t>đun</a:t>
            </a:r>
            <a:r>
              <a:rPr lang="en-US" dirty="0" smtClean="0">
                <a:latin typeface="Times New Roman"/>
                <a:ea typeface="Times New Roman"/>
                <a:cs typeface="Times New Roman"/>
              </a:rPr>
              <a:t> </a:t>
            </a:r>
            <a:r>
              <a:rPr lang="en-US" dirty="0" err="1" smtClean="0">
                <a:latin typeface="Times New Roman"/>
                <a:ea typeface="Times New Roman"/>
                <a:cs typeface="Times New Roman"/>
              </a:rPr>
              <a:t>nóng</a:t>
            </a:r>
            <a:r>
              <a:rPr lang="en-US" dirty="0" smtClean="0">
                <a:latin typeface="Times New Roman"/>
                <a:ea typeface="Times New Roman"/>
                <a:cs typeface="Times New Roman"/>
              </a:rPr>
              <a:t> </a:t>
            </a:r>
            <a:r>
              <a:rPr lang="en-US" dirty="0" err="1" smtClean="0">
                <a:latin typeface="Times New Roman"/>
                <a:ea typeface="Times New Roman"/>
                <a:cs typeface="Times New Roman"/>
              </a:rPr>
              <a:t>chất</a:t>
            </a:r>
            <a:r>
              <a:rPr lang="en-US" dirty="0" smtClean="0">
                <a:latin typeface="Times New Roman"/>
                <a:ea typeface="Times New Roman"/>
                <a:cs typeface="Times New Roman"/>
              </a:rPr>
              <a:t> </a:t>
            </a:r>
            <a:r>
              <a:rPr lang="en-US" dirty="0" err="1" smtClean="0">
                <a:latin typeface="Times New Roman"/>
                <a:ea typeface="Times New Roman"/>
                <a:cs typeface="Times New Roman"/>
              </a:rPr>
              <a:t>lỏng</a:t>
            </a:r>
            <a:r>
              <a:rPr lang="en-US" dirty="0" smtClean="0">
                <a:latin typeface="Times New Roman"/>
                <a:ea typeface="Times New Roman"/>
                <a:cs typeface="Times New Roman"/>
              </a:rPr>
              <a:t> </a:t>
            </a:r>
            <a:r>
              <a:rPr lang="en-US" dirty="0" err="1" smtClean="0">
                <a:latin typeface="Times New Roman"/>
                <a:ea typeface="Times New Roman"/>
                <a:cs typeface="Times New Roman"/>
              </a:rPr>
              <a:t>và</a:t>
            </a:r>
            <a:r>
              <a:rPr lang="en-US" dirty="0" smtClean="0">
                <a:latin typeface="Times New Roman"/>
                <a:ea typeface="Times New Roman"/>
                <a:cs typeface="Times New Roman"/>
              </a:rPr>
              <a:t> </a:t>
            </a:r>
            <a:r>
              <a:rPr lang="en-US" dirty="0" err="1" smtClean="0">
                <a:latin typeface="Times New Roman"/>
                <a:ea typeface="Times New Roman"/>
                <a:cs typeface="Times New Roman"/>
              </a:rPr>
              <a:t>làm</a:t>
            </a:r>
            <a:r>
              <a:rPr lang="en-US" dirty="0" smtClean="0">
                <a:latin typeface="Times New Roman"/>
                <a:ea typeface="Times New Roman"/>
                <a:cs typeface="Times New Roman"/>
              </a:rPr>
              <a:t> </a:t>
            </a:r>
            <a:r>
              <a:rPr lang="en-US" dirty="0" err="1" smtClean="0">
                <a:latin typeface="Times New Roman"/>
                <a:ea typeface="Times New Roman"/>
                <a:cs typeface="Times New Roman"/>
              </a:rPr>
              <a:t>nó</a:t>
            </a:r>
            <a:r>
              <a:rPr lang="en-US" dirty="0" smtClean="0">
                <a:latin typeface="Times New Roman"/>
                <a:ea typeface="Times New Roman"/>
                <a:cs typeface="Times New Roman"/>
              </a:rPr>
              <a:t> bay </a:t>
            </a:r>
            <a:r>
              <a:rPr lang="en-US" dirty="0" err="1" smtClean="0">
                <a:latin typeface="Times New Roman"/>
                <a:ea typeface="Times New Roman"/>
                <a:cs typeface="Times New Roman"/>
              </a:rPr>
              <a:t>hơi</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số</a:t>
            </a:r>
            <a:r>
              <a:rPr lang="en-US" dirty="0" smtClean="0">
                <a:latin typeface="Times New Roman"/>
                <a:ea typeface="Times New Roman"/>
                <a:cs typeface="Times New Roman"/>
              </a:rPr>
              <a:t> </a:t>
            </a:r>
            <a:r>
              <a:rPr lang="en-US" dirty="0" err="1" smtClean="0">
                <a:latin typeface="Times New Roman"/>
                <a:ea typeface="Times New Roman"/>
                <a:cs typeface="Times New Roman"/>
              </a:rPr>
              <a:t>loại</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còn</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đèn</a:t>
            </a:r>
            <a:r>
              <a:rPr lang="en-US" dirty="0" smtClean="0">
                <a:latin typeface="Times New Roman"/>
                <a:ea typeface="Times New Roman"/>
                <a:cs typeface="Times New Roman"/>
              </a:rPr>
              <a:t> LED ở </a:t>
            </a:r>
            <a:r>
              <a:rPr lang="en-US" dirty="0" err="1" smtClean="0">
                <a:latin typeface="Times New Roman"/>
                <a:ea typeface="Times New Roman"/>
                <a:cs typeface="Times New Roman"/>
              </a:rPr>
              <a:t>đầu</a:t>
            </a:r>
            <a:r>
              <a:rPr lang="en-US" dirty="0" smtClean="0">
                <a:latin typeface="Times New Roman"/>
                <a:ea typeface="Times New Roman"/>
                <a:cs typeface="Times New Roman"/>
              </a:rPr>
              <a:t> </a:t>
            </a:r>
            <a:r>
              <a:rPr lang="en-US" dirty="0" err="1" smtClean="0">
                <a:latin typeface="Times New Roman"/>
                <a:ea typeface="Times New Roman"/>
                <a:cs typeface="Times New Roman"/>
              </a:rPr>
              <a:t>phát</a:t>
            </a:r>
            <a:r>
              <a:rPr lang="en-US" dirty="0" smtClean="0">
                <a:latin typeface="Times New Roman"/>
                <a:ea typeface="Times New Roman"/>
                <a:cs typeface="Times New Roman"/>
              </a:rPr>
              <a:t> </a:t>
            </a:r>
            <a:r>
              <a:rPr lang="en-US" dirty="0" err="1" smtClean="0">
                <a:latin typeface="Times New Roman"/>
                <a:ea typeface="Times New Roman"/>
                <a:cs typeface="Times New Roman"/>
              </a:rPr>
              <a:t>ánh</a:t>
            </a:r>
            <a:r>
              <a:rPr lang="en-US" dirty="0" smtClean="0">
                <a:latin typeface="Times New Roman"/>
                <a:ea typeface="Times New Roman"/>
                <a:cs typeface="Times New Roman"/>
              </a:rPr>
              <a:t> </a:t>
            </a:r>
            <a:r>
              <a:rPr lang="en-US" dirty="0" err="1" smtClean="0">
                <a:latin typeface="Times New Roman"/>
                <a:ea typeface="Times New Roman"/>
                <a:cs typeface="Times New Roman"/>
              </a:rPr>
              <a:t>sáng</a:t>
            </a:r>
            <a:r>
              <a:rPr lang="en-US" dirty="0" smtClean="0">
                <a:latin typeface="Times New Roman"/>
                <a:ea typeface="Times New Roman"/>
                <a:cs typeface="Times New Roman"/>
              </a:rPr>
              <a:t> </a:t>
            </a:r>
            <a:r>
              <a:rPr lang="en-US" dirty="0" err="1" smtClean="0">
                <a:latin typeface="Times New Roman"/>
                <a:ea typeface="Times New Roman"/>
                <a:cs typeface="Times New Roman"/>
              </a:rPr>
              <a:t>màu</a:t>
            </a:r>
            <a:r>
              <a:rPr lang="en-US" dirty="0" smtClean="0">
                <a:latin typeface="Times New Roman"/>
                <a:ea typeface="Times New Roman"/>
                <a:cs typeface="Times New Roman"/>
              </a:rPr>
              <a:t> </a:t>
            </a:r>
            <a:r>
              <a:rPr lang="en-US" dirty="0" err="1" smtClean="0">
                <a:latin typeface="Times New Roman"/>
                <a:ea typeface="Times New Roman"/>
                <a:cs typeface="Times New Roman"/>
              </a:rPr>
              <a:t>đỏ</a:t>
            </a:r>
            <a:r>
              <a:rPr lang="en-US" dirty="0" smtClean="0">
                <a:latin typeface="Times New Roman"/>
                <a:ea typeface="Times New Roman"/>
                <a:cs typeface="Times New Roman"/>
              </a:rPr>
              <a:t> (</a:t>
            </a:r>
            <a:r>
              <a:rPr lang="en-US" dirty="0" err="1" smtClean="0">
                <a:latin typeface="Times New Roman"/>
                <a:ea typeface="Times New Roman"/>
                <a:cs typeface="Times New Roman"/>
              </a:rPr>
              <a:t>hoặc</a:t>
            </a:r>
            <a:r>
              <a:rPr lang="en-US" dirty="0" smtClean="0">
                <a:latin typeface="Times New Roman"/>
                <a:ea typeface="Times New Roman"/>
                <a:cs typeface="Times New Roman"/>
              </a:rPr>
              <a:t> </a:t>
            </a:r>
            <a:r>
              <a:rPr lang="en-US" dirty="0" err="1" smtClean="0">
                <a:latin typeface="Times New Roman"/>
                <a:ea typeface="Times New Roman"/>
                <a:cs typeface="Times New Roman"/>
              </a:rPr>
              <a:t>các</a:t>
            </a:r>
            <a:r>
              <a:rPr lang="en-US" dirty="0" smtClean="0">
                <a:latin typeface="Times New Roman"/>
                <a:ea typeface="Times New Roman"/>
                <a:cs typeface="Times New Roman"/>
              </a:rPr>
              <a:t> </a:t>
            </a:r>
            <a:r>
              <a:rPr lang="en-US" dirty="0" err="1" smtClean="0">
                <a:latin typeface="Times New Roman"/>
                <a:ea typeface="Times New Roman"/>
                <a:cs typeface="Times New Roman"/>
              </a:rPr>
              <a:t>màu</a:t>
            </a:r>
            <a:r>
              <a:rPr lang="en-US" dirty="0" smtClean="0">
                <a:latin typeface="Times New Roman"/>
                <a:ea typeface="Times New Roman"/>
                <a:cs typeface="Times New Roman"/>
              </a:rPr>
              <a:t> </a:t>
            </a:r>
            <a:r>
              <a:rPr lang="en-US" dirty="0" err="1" smtClean="0">
                <a:latin typeface="Times New Roman"/>
                <a:ea typeface="Times New Roman"/>
                <a:cs typeface="Times New Roman"/>
              </a:rPr>
              <a:t>khác</a:t>
            </a:r>
            <a:r>
              <a:rPr lang="en-US" dirty="0" smtClean="0">
                <a:latin typeface="Times New Roman"/>
                <a:ea typeface="Times New Roman"/>
                <a:cs typeface="Times New Roman"/>
              </a:rPr>
              <a:t>) </a:t>
            </a:r>
            <a:r>
              <a:rPr lang="en-US" dirty="0" err="1" smtClean="0">
                <a:latin typeface="Times New Roman"/>
                <a:ea typeface="Times New Roman"/>
                <a:cs typeface="Times New Roman"/>
              </a:rPr>
              <a:t>giống</a:t>
            </a:r>
            <a:r>
              <a:rPr lang="en-US" dirty="0" smtClean="0">
                <a:latin typeface="Times New Roman"/>
                <a:ea typeface="Times New Roman"/>
                <a:cs typeface="Times New Roman"/>
              </a:rPr>
              <a:t> </a:t>
            </a:r>
            <a:r>
              <a:rPr lang="en-US" dirty="0" err="1" smtClean="0">
                <a:latin typeface="Times New Roman"/>
                <a:ea typeface="Times New Roman"/>
                <a:cs typeface="Times New Roman"/>
              </a:rPr>
              <a:t>như</a:t>
            </a:r>
            <a:r>
              <a:rPr lang="en-US" dirty="0" smtClean="0">
                <a:latin typeface="Times New Roman"/>
                <a:ea typeface="Times New Roman"/>
                <a:cs typeface="Times New Roman"/>
              </a:rPr>
              <a:t> </a:t>
            </a:r>
            <a:r>
              <a:rPr lang="en-US" dirty="0" err="1" smtClean="0">
                <a:latin typeface="Times New Roman"/>
                <a:ea typeface="Times New Roman"/>
                <a:cs typeface="Times New Roman"/>
              </a:rPr>
              <a:t>đầu</a:t>
            </a:r>
            <a:r>
              <a:rPr lang="en-US" dirty="0" smtClean="0">
                <a:latin typeface="Times New Roman"/>
                <a:ea typeface="Times New Roman"/>
                <a:cs typeface="Times New Roman"/>
              </a:rPr>
              <a:t> </a:t>
            </a:r>
            <a:r>
              <a:rPr lang="en-US" dirty="0" err="1" smtClean="0">
                <a:latin typeface="Times New Roman"/>
                <a:ea typeface="Times New Roman"/>
                <a:cs typeface="Times New Roman"/>
              </a:rPr>
              <a:t>điếu</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thật</a:t>
            </a:r>
            <a:r>
              <a:rPr lang="en-US" dirty="0" smtClean="0">
                <a:latin typeface="Times New Roman"/>
                <a:ea typeface="Times New Roman"/>
                <a:cs typeface="Times New Roman"/>
              </a:rPr>
              <a:t>, </a:t>
            </a:r>
            <a:r>
              <a:rPr lang="en-US" dirty="0" err="1" smtClean="0">
                <a:latin typeface="Times New Roman"/>
                <a:ea typeface="Times New Roman"/>
                <a:cs typeface="Times New Roman"/>
              </a:rPr>
              <a:t>chỉ</a:t>
            </a:r>
            <a:r>
              <a:rPr lang="en-US" dirty="0" smtClean="0">
                <a:latin typeface="Times New Roman"/>
                <a:ea typeface="Times New Roman"/>
                <a:cs typeface="Times New Roman"/>
              </a:rPr>
              <a:t> </a:t>
            </a:r>
            <a:r>
              <a:rPr lang="en-US" dirty="0" err="1" smtClean="0">
                <a:latin typeface="Times New Roman"/>
                <a:ea typeface="Times New Roman"/>
                <a:cs typeface="Times New Roman"/>
              </a:rPr>
              <a:t>khác</a:t>
            </a:r>
            <a:r>
              <a:rPr lang="en-US" dirty="0" smtClean="0">
                <a:latin typeface="Times New Roman"/>
                <a:ea typeface="Times New Roman"/>
                <a:cs typeface="Times New Roman"/>
              </a:rPr>
              <a:t> </a:t>
            </a:r>
            <a:r>
              <a:rPr lang="en-US" dirty="0" err="1" smtClean="0">
                <a:latin typeface="Times New Roman"/>
                <a:ea typeface="Times New Roman"/>
                <a:cs typeface="Times New Roman"/>
              </a:rPr>
              <a:t>là</a:t>
            </a:r>
            <a:r>
              <a:rPr lang="en-US" dirty="0" smtClean="0">
                <a:latin typeface="Times New Roman"/>
                <a:ea typeface="Times New Roman"/>
                <a:cs typeface="Times New Roman"/>
              </a:rPr>
              <a:t> </a:t>
            </a:r>
            <a:r>
              <a:rPr lang="en-US" dirty="0" err="1" smtClean="0">
                <a:latin typeface="Times New Roman"/>
                <a:ea typeface="Times New Roman"/>
                <a:cs typeface="Times New Roman"/>
              </a:rPr>
              <a:t>vì</a:t>
            </a:r>
            <a:r>
              <a:rPr lang="en-US" dirty="0" smtClean="0">
                <a:latin typeface="Times New Roman"/>
                <a:ea typeface="Times New Roman"/>
                <a:cs typeface="Times New Roman"/>
              </a:rPr>
              <a:t> do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đốt</a:t>
            </a:r>
            <a:r>
              <a:rPr lang="en-US" dirty="0" smtClean="0">
                <a:latin typeface="Times New Roman"/>
                <a:ea typeface="Times New Roman"/>
                <a:cs typeface="Times New Roman"/>
              </a:rPr>
              <a:t> </a:t>
            </a:r>
            <a:r>
              <a:rPr lang="en-US" dirty="0" err="1" smtClean="0">
                <a:latin typeface="Times New Roman"/>
                <a:ea typeface="Times New Roman"/>
                <a:cs typeface="Times New Roman"/>
              </a:rPr>
              <a:t>cháy</a:t>
            </a:r>
            <a:r>
              <a:rPr lang="en-US" dirty="0" smtClean="0">
                <a:latin typeface="Times New Roman"/>
                <a:ea typeface="Times New Roman"/>
                <a:cs typeface="Times New Roman"/>
              </a:rPr>
              <a:t> </a:t>
            </a:r>
            <a:r>
              <a:rPr lang="en-US" dirty="0" err="1" smtClean="0">
                <a:latin typeface="Times New Roman"/>
                <a:ea typeface="Times New Roman"/>
                <a:cs typeface="Times New Roman"/>
              </a:rPr>
              <a:t>sợi</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nên</a:t>
            </a:r>
            <a:r>
              <a:rPr lang="en-US" dirty="0" smtClean="0">
                <a:latin typeface="Times New Roman"/>
                <a:ea typeface="Times New Roman"/>
                <a:cs typeface="Times New Roman"/>
              </a:rPr>
              <a:t> </a:t>
            </a:r>
            <a:r>
              <a:rPr lang="en-US" dirty="0" err="1" smtClean="0">
                <a:latin typeface="Times New Roman"/>
                <a:ea typeface="Times New Roman"/>
                <a:cs typeface="Times New Roman"/>
              </a:rPr>
              <a:t>chúng</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khói</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khí</a:t>
            </a:r>
            <a:r>
              <a:rPr lang="en-US" dirty="0" smtClean="0">
                <a:latin typeface="Times New Roman"/>
                <a:ea typeface="Times New Roman"/>
                <a:cs typeface="Times New Roman"/>
              </a:rPr>
              <a:t> CO </a:t>
            </a:r>
            <a:r>
              <a:rPr lang="en-US" dirty="0" err="1" smtClean="0">
                <a:latin typeface="Times New Roman"/>
                <a:ea typeface="Times New Roman"/>
                <a:cs typeface="Times New Roman"/>
              </a:rPr>
              <a:t>và</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mùi</a:t>
            </a:r>
            <a:r>
              <a:rPr lang="en-US" dirty="0" smtClean="0">
                <a:latin typeface="Times New Roman"/>
                <a:ea typeface="Times New Roman"/>
                <a:cs typeface="Times New Roman"/>
              </a:rPr>
              <a:t>; </a:t>
            </a:r>
            <a:r>
              <a:rPr lang="en-US" dirty="0" err="1" smtClean="0">
                <a:latin typeface="Times New Roman"/>
                <a:ea typeface="Times New Roman"/>
                <a:cs typeface="Times New Roman"/>
              </a:rPr>
              <a:t>thứ</a:t>
            </a:r>
            <a:r>
              <a:rPr lang="en-US" dirty="0" smtClean="0">
                <a:latin typeface="Times New Roman"/>
                <a:ea typeface="Times New Roman"/>
                <a:cs typeface="Times New Roman"/>
              </a:rPr>
              <a:t> </a:t>
            </a:r>
            <a:r>
              <a:rPr lang="en-US" dirty="0" err="1" smtClean="0">
                <a:latin typeface="Times New Roman"/>
                <a:ea typeface="Times New Roman"/>
                <a:cs typeface="Times New Roman"/>
              </a:rPr>
              <a:t>mà</a:t>
            </a:r>
            <a:r>
              <a:rPr lang="en-US" dirty="0" smtClean="0">
                <a:latin typeface="Times New Roman"/>
                <a:ea typeface="Times New Roman"/>
                <a:cs typeface="Times New Roman"/>
              </a:rPr>
              <a:t> </a:t>
            </a:r>
            <a:r>
              <a:rPr lang="en-US" dirty="0" err="1" smtClean="0">
                <a:latin typeface="Times New Roman"/>
                <a:ea typeface="Times New Roman"/>
                <a:cs typeface="Times New Roman"/>
              </a:rPr>
              <a:t>người</a:t>
            </a:r>
            <a:r>
              <a:rPr lang="en-US" dirty="0" smtClean="0">
                <a:latin typeface="Times New Roman"/>
                <a:ea typeface="Times New Roman"/>
                <a:cs typeface="Times New Roman"/>
              </a:rPr>
              <a:t> </a:t>
            </a:r>
            <a:r>
              <a:rPr lang="en-US" dirty="0" err="1" smtClean="0">
                <a:latin typeface="Times New Roman"/>
                <a:ea typeface="Times New Roman"/>
                <a:cs typeface="Times New Roman"/>
              </a:rPr>
              <a:t>dùng</a:t>
            </a:r>
            <a:r>
              <a:rPr lang="en-US" dirty="0" smtClean="0">
                <a:latin typeface="Times New Roman"/>
                <a:ea typeface="Times New Roman"/>
                <a:cs typeface="Times New Roman"/>
              </a:rPr>
              <a:t> </a:t>
            </a:r>
            <a:r>
              <a:rPr lang="en-US" dirty="0" err="1" smtClean="0">
                <a:latin typeface="Times New Roman"/>
                <a:ea typeface="Times New Roman"/>
                <a:cs typeface="Times New Roman"/>
              </a:rPr>
              <a:t>hít</a:t>
            </a:r>
            <a:r>
              <a:rPr lang="en-US" dirty="0" smtClean="0">
                <a:latin typeface="Times New Roman"/>
                <a:ea typeface="Times New Roman"/>
                <a:cs typeface="Times New Roman"/>
              </a:rPr>
              <a:t> </a:t>
            </a:r>
            <a:r>
              <a:rPr lang="en-US" dirty="0" err="1" smtClean="0">
                <a:latin typeface="Times New Roman"/>
                <a:ea typeface="Times New Roman"/>
                <a:cs typeface="Times New Roman"/>
              </a:rPr>
              <a:t>vào</a:t>
            </a:r>
            <a:r>
              <a:rPr lang="en-US" dirty="0" smtClean="0">
                <a:latin typeface="Times New Roman"/>
                <a:ea typeface="Times New Roman"/>
                <a:cs typeface="Times New Roman"/>
              </a:rPr>
              <a:t> </a:t>
            </a:r>
            <a:r>
              <a:rPr lang="en-US" dirty="0" err="1" smtClean="0">
                <a:latin typeface="Times New Roman"/>
                <a:ea typeface="Times New Roman"/>
                <a:cs typeface="Times New Roman"/>
              </a:rPr>
              <a:t>chính</a:t>
            </a:r>
            <a:r>
              <a:rPr lang="en-US" dirty="0" smtClean="0">
                <a:latin typeface="Times New Roman"/>
                <a:ea typeface="Times New Roman"/>
                <a:cs typeface="Times New Roman"/>
              </a:rPr>
              <a:t> </a:t>
            </a:r>
            <a:r>
              <a:rPr lang="en-US" dirty="0" err="1" smtClean="0">
                <a:latin typeface="Times New Roman"/>
                <a:ea typeface="Times New Roman"/>
                <a:cs typeface="Times New Roman"/>
              </a:rPr>
              <a:t>là</a:t>
            </a:r>
            <a:r>
              <a:rPr lang="en-US" dirty="0" smtClean="0">
                <a:latin typeface="Times New Roman"/>
                <a:ea typeface="Times New Roman"/>
                <a:cs typeface="Times New Roman"/>
              </a:rPr>
              <a:t> </a:t>
            </a:r>
            <a:r>
              <a:rPr lang="en-US" dirty="0" err="1" smtClean="0">
                <a:latin typeface="Times New Roman"/>
                <a:ea typeface="Times New Roman"/>
                <a:cs typeface="Times New Roman"/>
              </a:rPr>
              <a:t>hơi</a:t>
            </a:r>
            <a:r>
              <a:rPr lang="en-US" dirty="0" smtClean="0">
                <a:latin typeface="Times New Roman"/>
                <a:ea typeface="Times New Roman"/>
                <a:cs typeface="Times New Roman"/>
              </a:rPr>
              <a:t>.</a:t>
            </a:r>
            <a:endParaRPr lang="en-US" dirty="0">
              <a:ea typeface="Calibri"/>
              <a:cs typeface="Times New Roman"/>
            </a:endParaRPr>
          </a:p>
          <a:p>
            <a:endParaRPr lang="en-US" dirty="0"/>
          </a:p>
        </p:txBody>
      </p:sp>
      <p:pic>
        <p:nvPicPr>
          <p:cNvPr id="25601" name="Picture 1" descr="D:\Minh Thái\2019\Thuốc lá\Tập huấn cai nghiện\giáo viên\images (4).jpg"/>
          <p:cNvPicPr>
            <a:picLocks noChangeAspect="1" noChangeArrowheads="1"/>
          </p:cNvPicPr>
          <p:nvPr/>
        </p:nvPicPr>
        <p:blipFill>
          <a:blip r:embed="rId2"/>
          <a:srcRect/>
          <a:stretch>
            <a:fillRect/>
          </a:stretch>
        </p:blipFill>
        <p:spPr bwMode="auto">
          <a:xfrm>
            <a:off x="4114799" y="4194048"/>
            <a:ext cx="4348843" cy="243535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b="1" smtClean="0">
                <a:solidFill>
                  <a:srgbClr val="FF0000"/>
                </a:solidFill>
                <a:latin typeface="Times New Roman"/>
                <a:ea typeface="Times New Roman"/>
                <a:cs typeface="Times New Roman"/>
              </a:rPr>
              <a:t/>
            </a:r>
            <a:br>
              <a:rPr lang="en-US" sz="3600" b="1" smtClean="0">
                <a:solidFill>
                  <a:srgbClr val="FF0000"/>
                </a:solidFill>
                <a:latin typeface="Times New Roman"/>
                <a:ea typeface="Times New Roman"/>
                <a:cs typeface="Times New Roman"/>
              </a:rPr>
            </a:br>
            <a:r>
              <a:rPr lang="en-US" sz="3600" b="1" smtClean="0">
                <a:solidFill>
                  <a:srgbClr val="FF0000"/>
                </a:solidFill>
                <a:latin typeface="Times New Roman"/>
                <a:ea typeface="Times New Roman"/>
                <a:cs typeface="Times New Roman"/>
              </a:rPr>
              <a:t>2</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Chứa</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nicotin</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lỏng</a:t>
            </a:r>
            <a:r>
              <a:rPr lang="en-US" dirty="0">
                <a:ea typeface="Calibri"/>
                <a:cs typeface="Times New Roman"/>
              </a:rPr>
              <a:t/>
            </a:r>
            <a:br>
              <a:rPr lang="en-US" dirty="0">
                <a:ea typeface="Calibri"/>
                <a:cs typeface="Times New Roman"/>
              </a:rPr>
            </a:br>
            <a:endParaRPr lang="en-US" dirty="0"/>
          </a:p>
        </p:txBody>
      </p:sp>
      <p:sp>
        <p:nvSpPr>
          <p:cNvPr id="3" name="Content Placeholder 2"/>
          <p:cNvSpPr>
            <a:spLocks noGrp="1"/>
          </p:cNvSpPr>
          <p:nvPr>
            <p:ph idx="1"/>
          </p:nvPr>
        </p:nvSpPr>
        <p:spPr>
          <a:xfrm>
            <a:off x="457200" y="1524000"/>
            <a:ext cx="4267200" cy="4602163"/>
          </a:xfrm>
        </p:spPr>
        <p:txBody>
          <a:bodyPr>
            <a:normAutofit fontScale="85000" lnSpcReduction="10000"/>
          </a:bodyPr>
          <a:lstStyle/>
          <a:p>
            <a:pPr algn="just">
              <a:buNone/>
            </a:pP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khói</a:t>
            </a:r>
            <a:r>
              <a:rPr lang="en-US" dirty="0" smtClean="0">
                <a:latin typeface="Times New Roman"/>
                <a:ea typeface="Times New Roman"/>
                <a:cs typeface="Times New Roman"/>
              </a:rPr>
              <a:t> </a:t>
            </a:r>
            <a:r>
              <a:rPr lang="en-US" dirty="0" err="1" smtClean="0">
                <a:latin typeface="Times New Roman"/>
                <a:ea typeface="Times New Roman"/>
                <a:cs typeface="Times New Roman"/>
              </a:rPr>
              <a:t>và</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nhưng</a:t>
            </a:r>
            <a:r>
              <a:rPr lang="en-US" dirty="0" smtClean="0">
                <a:latin typeface="Times New Roman"/>
                <a:ea typeface="Times New Roman"/>
                <a:cs typeface="Times New Roman"/>
              </a:rPr>
              <a:t> </a:t>
            </a:r>
            <a:r>
              <a:rPr lang="en-US" dirty="0" err="1" smtClean="0">
                <a:latin typeface="Times New Roman"/>
                <a:ea typeface="Times New Roman"/>
                <a:cs typeface="Times New Roman"/>
              </a:rPr>
              <a:t>chúng</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nicotine. </a:t>
            </a:r>
            <a:r>
              <a:rPr lang="en-US" dirty="0" err="1" smtClean="0">
                <a:latin typeface="Times New Roman"/>
                <a:ea typeface="Times New Roman"/>
                <a:cs typeface="Times New Roman"/>
              </a:rPr>
              <a:t>Chất</a:t>
            </a:r>
            <a:r>
              <a:rPr lang="en-US" dirty="0" smtClean="0">
                <a:latin typeface="Times New Roman"/>
                <a:ea typeface="Times New Roman"/>
                <a:cs typeface="Times New Roman"/>
              </a:rPr>
              <a:t> </a:t>
            </a:r>
            <a:r>
              <a:rPr lang="en-US" dirty="0" err="1" smtClean="0">
                <a:latin typeface="Times New Roman"/>
                <a:ea typeface="Times New Roman"/>
                <a:cs typeface="Times New Roman"/>
              </a:rPr>
              <a:t>lỏng</a:t>
            </a:r>
            <a:r>
              <a:rPr lang="en-US" dirty="0" smtClean="0">
                <a:latin typeface="Times New Roman"/>
                <a:ea typeface="Times New Roman"/>
                <a:cs typeface="Times New Roman"/>
              </a:rPr>
              <a:t> </a:t>
            </a:r>
            <a:r>
              <a:rPr lang="en-US" dirty="0" err="1" smtClean="0">
                <a:latin typeface="Times New Roman"/>
                <a:ea typeface="Times New Roman"/>
                <a:cs typeface="Times New Roman"/>
              </a:rPr>
              <a:t>chứa</a:t>
            </a:r>
            <a:r>
              <a:rPr lang="en-US" dirty="0" smtClean="0">
                <a:latin typeface="Times New Roman"/>
                <a:ea typeface="Times New Roman"/>
                <a:cs typeface="Times New Roman"/>
              </a:rPr>
              <a:t> </a:t>
            </a:r>
            <a:r>
              <a:rPr lang="en-US" dirty="0" err="1" smtClean="0">
                <a:latin typeface="Times New Roman"/>
                <a:ea typeface="Times New Roman"/>
                <a:cs typeface="Times New Roman"/>
              </a:rPr>
              <a:t>trong</a:t>
            </a:r>
            <a:r>
              <a:rPr lang="en-US" dirty="0" smtClean="0">
                <a:latin typeface="Times New Roman"/>
                <a:ea typeface="Times New Roman"/>
                <a:cs typeface="Times New Roman"/>
              </a:rPr>
              <a:t> “</a:t>
            </a:r>
            <a:r>
              <a:rPr lang="en-US" dirty="0" err="1" smtClean="0">
                <a:latin typeface="Times New Roman"/>
                <a:ea typeface="Times New Roman"/>
                <a:cs typeface="Times New Roman"/>
              </a:rPr>
              <a:t>điếu</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điện</a:t>
            </a:r>
            <a:r>
              <a:rPr lang="en-US" dirty="0" smtClean="0">
                <a:latin typeface="Times New Roman"/>
                <a:ea typeface="Times New Roman"/>
                <a:cs typeface="Times New Roman"/>
              </a:rPr>
              <a:t> </a:t>
            </a:r>
            <a:r>
              <a:rPr lang="en-US" dirty="0" err="1" smtClean="0">
                <a:latin typeface="Times New Roman"/>
                <a:ea typeface="Times New Roman"/>
                <a:cs typeface="Times New Roman"/>
              </a:rPr>
              <a:t>tử</a:t>
            </a:r>
            <a:r>
              <a:rPr lang="en-US" dirty="0" smtClean="0">
                <a:latin typeface="Times New Roman"/>
                <a:ea typeface="Times New Roman"/>
                <a:cs typeface="Times New Roman"/>
              </a:rPr>
              <a:t> </a:t>
            </a:r>
            <a:r>
              <a:rPr lang="en-US" dirty="0" err="1" smtClean="0">
                <a:latin typeface="Times New Roman"/>
                <a:ea typeface="Times New Roman"/>
                <a:cs typeface="Times New Roman"/>
              </a:rPr>
              <a:t>thường</a:t>
            </a:r>
            <a:r>
              <a:rPr lang="en-US" dirty="0" smtClean="0">
                <a:latin typeface="Times New Roman"/>
                <a:ea typeface="Times New Roman"/>
                <a:cs typeface="Times New Roman"/>
              </a:rPr>
              <a:t> </a:t>
            </a:r>
            <a:r>
              <a:rPr lang="en-US" dirty="0" err="1" smtClean="0">
                <a:latin typeface="Times New Roman"/>
                <a:ea typeface="Times New Roman"/>
                <a:cs typeface="Times New Roman"/>
              </a:rPr>
              <a:t>là</a:t>
            </a:r>
            <a:r>
              <a:rPr lang="en-US" dirty="0" smtClean="0">
                <a:latin typeface="Times New Roman"/>
                <a:ea typeface="Times New Roman"/>
                <a:cs typeface="Times New Roman"/>
              </a:rPr>
              <a:t> </a:t>
            </a:r>
            <a:r>
              <a:rPr lang="en-US" dirty="0" err="1" smtClean="0">
                <a:latin typeface="Times New Roman"/>
                <a:ea typeface="Times New Roman"/>
                <a:cs typeface="Times New Roman"/>
              </a:rPr>
              <a:t>hỗn</a:t>
            </a:r>
            <a:r>
              <a:rPr lang="en-US" dirty="0" smtClean="0">
                <a:latin typeface="Times New Roman"/>
                <a:ea typeface="Times New Roman"/>
                <a:cs typeface="Times New Roman"/>
              </a:rPr>
              <a:t> </a:t>
            </a:r>
            <a:r>
              <a:rPr lang="en-US" dirty="0" err="1" smtClean="0">
                <a:latin typeface="Times New Roman"/>
                <a:ea typeface="Times New Roman"/>
                <a:cs typeface="Times New Roman"/>
              </a:rPr>
              <a:t>hợp</a:t>
            </a:r>
            <a:r>
              <a:rPr lang="en-US" dirty="0" smtClean="0">
                <a:latin typeface="Times New Roman"/>
                <a:ea typeface="Times New Roman"/>
                <a:cs typeface="Times New Roman"/>
              </a:rPr>
              <a:t> </a:t>
            </a:r>
            <a:r>
              <a:rPr lang="en-US" dirty="0" err="1" smtClean="0">
                <a:latin typeface="Times New Roman"/>
                <a:ea typeface="Times New Roman"/>
                <a:cs typeface="Times New Roman"/>
              </a:rPr>
              <a:t>của</a:t>
            </a: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 </a:t>
            </a:r>
            <a:r>
              <a:rPr lang="en-US" dirty="0" err="1" smtClean="0">
                <a:latin typeface="Times New Roman"/>
                <a:ea typeface="Times New Roman"/>
                <a:cs typeface="Times New Roman"/>
              </a:rPr>
              <a:t>các</a:t>
            </a:r>
            <a:r>
              <a:rPr lang="en-US" dirty="0" smtClean="0">
                <a:latin typeface="Times New Roman"/>
                <a:ea typeface="Times New Roman"/>
                <a:cs typeface="Times New Roman"/>
              </a:rPr>
              <a:t> </a:t>
            </a:r>
            <a:r>
              <a:rPr lang="en-US" dirty="0" err="1" smtClean="0">
                <a:latin typeface="Times New Roman"/>
                <a:ea typeface="Times New Roman"/>
                <a:cs typeface="Times New Roman"/>
              </a:rPr>
              <a:t>chất</a:t>
            </a:r>
            <a:r>
              <a:rPr lang="en-US" dirty="0" smtClean="0">
                <a:latin typeface="Times New Roman"/>
                <a:ea typeface="Times New Roman"/>
                <a:cs typeface="Times New Roman"/>
              </a:rPr>
              <a:t> </a:t>
            </a:r>
            <a:r>
              <a:rPr lang="en-US" dirty="0" err="1" smtClean="0">
                <a:latin typeface="Times New Roman"/>
                <a:ea typeface="Times New Roman"/>
                <a:cs typeface="Times New Roman"/>
              </a:rPr>
              <a:t>tạo</a:t>
            </a:r>
            <a:r>
              <a:rPr lang="en-US" dirty="0" smtClean="0">
                <a:latin typeface="Times New Roman"/>
                <a:ea typeface="Times New Roman"/>
                <a:cs typeface="Times New Roman"/>
              </a:rPr>
              <a:t> </a:t>
            </a:r>
            <a:r>
              <a:rPr lang="en-US" dirty="0" err="1" smtClean="0">
                <a:latin typeface="Times New Roman"/>
                <a:ea typeface="Times New Roman"/>
                <a:cs typeface="Times New Roman"/>
              </a:rPr>
              <a:t>mùi</a:t>
            </a:r>
            <a:r>
              <a:rPr lang="en-US" dirty="0" smtClean="0">
                <a:latin typeface="Times New Roman"/>
                <a:ea typeface="Times New Roman"/>
                <a:cs typeface="Times New Roman"/>
              </a:rPr>
              <a:t> (</a:t>
            </a:r>
            <a:r>
              <a:rPr lang="en-US" dirty="0" err="1" smtClean="0">
                <a:latin typeface="Times New Roman"/>
                <a:ea typeface="Times New Roman"/>
                <a:cs typeface="Times New Roman"/>
              </a:rPr>
              <a:t>như</a:t>
            </a:r>
            <a:r>
              <a:rPr lang="en-US" dirty="0" smtClean="0">
                <a:latin typeface="Times New Roman"/>
                <a:ea typeface="Times New Roman"/>
                <a:cs typeface="Times New Roman"/>
              </a:rPr>
              <a:t> </a:t>
            </a:r>
            <a:r>
              <a:rPr lang="en-US" dirty="0" err="1" smtClean="0">
                <a:latin typeface="Times New Roman"/>
                <a:ea typeface="Times New Roman"/>
                <a:cs typeface="Times New Roman"/>
              </a:rPr>
              <a:t>mùi</a:t>
            </a:r>
            <a:r>
              <a:rPr lang="en-US" dirty="0" smtClean="0">
                <a:latin typeface="Times New Roman"/>
                <a:ea typeface="Times New Roman"/>
                <a:cs typeface="Times New Roman"/>
              </a:rPr>
              <a:t> </a:t>
            </a:r>
            <a:r>
              <a:rPr lang="en-US" dirty="0" err="1" smtClean="0">
                <a:latin typeface="Times New Roman"/>
                <a:ea typeface="Times New Roman"/>
                <a:cs typeface="Times New Roman"/>
              </a:rPr>
              <a:t>kẹo</a:t>
            </a:r>
            <a:r>
              <a:rPr lang="en-US" dirty="0" smtClean="0">
                <a:latin typeface="Times New Roman"/>
                <a:ea typeface="Times New Roman"/>
                <a:cs typeface="Times New Roman"/>
              </a:rPr>
              <a:t> </a:t>
            </a:r>
            <a:r>
              <a:rPr lang="en-US" dirty="0" err="1" smtClean="0">
                <a:latin typeface="Times New Roman"/>
                <a:ea typeface="Times New Roman"/>
                <a:cs typeface="Times New Roman"/>
              </a:rPr>
              <a:t>cao</a:t>
            </a:r>
            <a:r>
              <a:rPr lang="en-US" dirty="0" smtClean="0">
                <a:latin typeface="Times New Roman"/>
                <a:ea typeface="Times New Roman"/>
                <a:cs typeface="Times New Roman"/>
              </a:rPr>
              <a:t> </a:t>
            </a:r>
            <a:r>
              <a:rPr lang="en-US" dirty="0" err="1" smtClean="0">
                <a:latin typeface="Times New Roman"/>
                <a:ea typeface="Times New Roman"/>
                <a:cs typeface="Times New Roman"/>
              </a:rPr>
              <a:t>su</a:t>
            </a:r>
            <a:r>
              <a:rPr lang="en-US" dirty="0" smtClean="0">
                <a:latin typeface="Times New Roman"/>
                <a:ea typeface="Times New Roman"/>
                <a:cs typeface="Times New Roman"/>
              </a:rPr>
              <a:t> </a:t>
            </a:r>
            <a:r>
              <a:rPr lang="en-US" dirty="0" err="1" smtClean="0">
                <a:latin typeface="Times New Roman"/>
                <a:ea typeface="Times New Roman"/>
                <a:cs typeface="Times New Roman"/>
              </a:rPr>
              <a:t>thổi</a:t>
            </a:r>
            <a:r>
              <a:rPr lang="en-US" dirty="0" smtClean="0">
                <a:latin typeface="Times New Roman"/>
                <a:ea typeface="Times New Roman"/>
                <a:cs typeface="Times New Roman"/>
              </a:rPr>
              <a:t> </a:t>
            </a:r>
            <a:r>
              <a:rPr lang="en-US" dirty="0" err="1" smtClean="0">
                <a:latin typeface="Times New Roman"/>
                <a:ea typeface="Times New Roman"/>
                <a:cs typeface="Times New Roman"/>
              </a:rPr>
              <a:t>bóng</a:t>
            </a:r>
            <a:r>
              <a:rPr lang="en-US" dirty="0" smtClean="0">
                <a:latin typeface="Times New Roman"/>
                <a:ea typeface="Times New Roman"/>
                <a:cs typeface="Times New Roman"/>
              </a:rPr>
              <a:t> </a:t>
            </a:r>
            <a:r>
              <a:rPr lang="en-US" dirty="0" err="1" smtClean="0">
                <a:latin typeface="Times New Roman"/>
                <a:ea typeface="Times New Roman"/>
                <a:cs typeface="Times New Roman"/>
              </a:rPr>
              <a:t>hoặc</a:t>
            </a:r>
            <a:r>
              <a:rPr lang="en-US" dirty="0" smtClean="0">
                <a:latin typeface="Times New Roman"/>
                <a:ea typeface="Times New Roman"/>
                <a:cs typeface="Times New Roman"/>
              </a:rPr>
              <a:t> </a:t>
            </a:r>
            <a:r>
              <a:rPr lang="en-US" dirty="0" err="1" smtClean="0">
                <a:latin typeface="Times New Roman"/>
                <a:ea typeface="Times New Roman"/>
                <a:cs typeface="Times New Roman"/>
              </a:rPr>
              <a:t>mùi</a:t>
            </a:r>
            <a:r>
              <a:rPr lang="en-US" dirty="0" smtClean="0">
                <a:latin typeface="Times New Roman"/>
                <a:ea typeface="Times New Roman"/>
                <a:cs typeface="Times New Roman"/>
              </a:rPr>
              <a:t> </a:t>
            </a:r>
            <a:r>
              <a:rPr lang="en-US" dirty="0" err="1" smtClean="0">
                <a:latin typeface="Times New Roman"/>
                <a:ea typeface="Times New Roman"/>
                <a:cs typeface="Times New Roman"/>
              </a:rPr>
              <a:t>dưa</a:t>
            </a:r>
            <a:r>
              <a:rPr lang="en-US" dirty="0" smtClean="0">
                <a:latin typeface="Times New Roman"/>
                <a:ea typeface="Times New Roman"/>
                <a:cs typeface="Times New Roman"/>
              </a:rPr>
              <a:t> </a:t>
            </a:r>
            <a:r>
              <a:rPr lang="en-US" dirty="0" err="1" smtClean="0">
                <a:latin typeface="Times New Roman"/>
                <a:ea typeface="Times New Roman"/>
                <a:cs typeface="Times New Roman"/>
              </a:rPr>
              <a:t>hấu</a:t>
            </a:r>
            <a:r>
              <a:rPr lang="en-US" dirty="0" smtClean="0">
                <a:latin typeface="Times New Roman"/>
                <a:ea typeface="Times New Roman"/>
                <a:cs typeface="Times New Roman"/>
              </a:rPr>
              <a:t>), propylene glycol (dung </a:t>
            </a:r>
            <a:r>
              <a:rPr lang="en-US" dirty="0" err="1" smtClean="0">
                <a:latin typeface="Times New Roman"/>
                <a:ea typeface="Times New Roman"/>
                <a:cs typeface="Times New Roman"/>
              </a:rPr>
              <a:t>môi</a:t>
            </a:r>
            <a:r>
              <a:rPr lang="en-US" dirty="0" smtClean="0">
                <a:latin typeface="Times New Roman"/>
                <a:ea typeface="Times New Roman"/>
                <a:cs typeface="Times New Roman"/>
              </a:rPr>
              <a:t>), </a:t>
            </a:r>
            <a:r>
              <a:rPr lang="en-US" dirty="0" err="1" smtClean="0">
                <a:latin typeface="Times New Roman"/>
                <a:ea typeface="Times New Roman"/>
                <a:cs typeface="Times New Roman"/>
              </a:rPr>
              <a:t>và</a:t>
            </a:r>
            <a:r>
              <a:rPr lang="en-US" dirty="0" smtClean="0">
                <a:latin typeface="Times New Roman"/>
                <a:ea typeface="Times New Roman"/>
                <a:cs typeface="Times New Roman"/>
              </a:rPr>
              <a:t> </a:t>
            </a:r>
            <a:r>
              <a:rPr lang="en-US" dirty="0" err="1" smtClean="0">
                <a:latin typeface="Times New Roman"/>
                <a:ea typeface="Times New Roman"/>
                <a:cs typeface="Times New Roman"/>
              </a:rPr>
              <a:t>những</a:t>
            </a:r>
            <a:r>
              <a:rPr lang="en-US" dirty="0" smtClean="0">
                <a:latin typeface="Times New Roman"/>
                <a:ea typeface="Times New Roman"/>
                <a:cs typeface="Times New Roman"/>
              </a:rPr>
              <a:t> </a:t>
            </a:r>
            <a:r>
              <a:rPr lang="en-US" dirty="0" err="1" smtClean="0">
                <a:latin typeface="Times New Roman"/>
                <a:ea typeface="Times New Roman"/>
                <a:cs typeface="Times New Roman"/>
              </a:rPr>
              <a:t>phụ</a:t>
            </a:r>
            <a:r>
              <a:rPr lang="en-US" dirty="0" smtClean="0">
                <a:latin typeface="Times New Roman"/>
                <a:ea typeface="Times New Roman"/>
                <a:cs typeface="Times New Roman"/>
              </a:rPr>
              <a:t> </a:t>
            </a:r>
            <a:r>
              <a:rPr lang="en-US" dirty="0" err="1" smtClean="0">
                <a:latin typeface="Times New Roman"/>
                <a:ea typeface="Times New Roman"/>
                <a:cs typeface="Times New Roman"/>
              </a:rPr>
              <a:t>gia</a:t>
            </a:r>
            <a:r>
              <a:rPr lang="en-US" dirty="0" smtClean="0">
                <a:latin typeface="Times New Roman"/>
                <a:ea typeface="Times New Roman"/>
                <a:cs typeface="Times New Roman"/>
              </a:rPr>
              <a:t> </a:t>
            </a:r>
            <a:r>
              <a:rPr lang="en-US" dirty="0" err="1" smtClean="0">
                <a:latin typeface="Times New Roman"/>
                <a:ea typeface="Times New Roman"/>
                <a:cs typeface="Times New Roman"/>
              </a:rPr>
              <a:t>khác</a:t>
            </a:r>
            <a:r>
              <a:rPr lang="en-US" dirty="0" smtClean="0">
                <a:latin typeface="Times New Roman"/>
                <a:ea typeface="Times New Roman"/>
                <a:cs typeface="Times New Roman"/>
              </a:rPr>
              <a:t>.</a:t>
            </a:r>
            <a:endParaRPr lang="en-US" dirty="0">
              <a:ea typeface="Calibri"/>
              <a:cs typeface="Times New Roman"/>
            </a:endParaRPr>
          </a:p>
          <a:p>
            <a:endParaRPr lang="en-US" dirty="0"/>
          </a:p>
        </p:txBody>
      </p:sp>
      <p:pic>
        <p:nvPicPr>
          <p:cNvPr id="4" name="Picture 2" descr="D:\Minh Thái\2019\Thuốc lá\Tập huấn cai nghiện\giáo viên\tải xuống (1).jpg"/>
          <p:cNvPicPr>
            <a:picLocks noChangeAspect="1" noChangeArrowheads="1"/>
          </p:cNvPicPr>
          <p:nvPr/>
        </p:nvPicPr>
        <p:blipFill>
          <a:blip r:embed="rId2"/>
          <a:srcRect/>
          <a:stretch>
            <a:fillRect/>
          </a:stretch>
        </p:blipFill>
        <p:spPr bwMode="auto">
          <a:xfrm>
            <a:off x="5060430" y="2133600"/>
            <a:ext cx="3778770" cy="2514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4648200" cy="5410200"/>
          </a:xfrm>
        </p:spPr>
        <p:txBody>
          <a:bodyPr>
            <a:normAutofit fontScale="85000" lnSpcReduction="20000"/>
          </a:bodyPr>
          <a:lstStyle/>
          <a:p>
            <a:pPr algn="just">
              <a:buNone/>
            </a:pPr>
            <a:r>
              <a:rPr lang="en-US" dirty="0" smtClean="0">
                <a:latin typeface="Times New Roman"/>
                <a:ea typeface="Times New Roman"/>
                <a:cs typeface="Times New Roman"/>
              </a:rPr>
              <a:t>		</a:t>
            </a:r>
            <a:r>
              <a:rPr lang="en-US" dirty="0" err="1" smtClean="0">
                <a:latin typeface="Times New Roman"/>
                <a:ea typeface="Times New Roman"/>
                <a:cs typeface="Times New Roman"/>
              </a:rPr>
              <a:t>Lượng</a:t>
            </a: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 </a:t>
            </a:r>
            <a:r>
              <a:rPr lang="en-US" dirty="0" err="1" smtClean="0">
                <a:latin typeface="Times New Roman"/>
                <a:ea typeface="Times New Roman"/>
                <a:cs typeface="Times New Roman"/>
              </a:rPr>
              <a:t>tùy</a:t>
            </a:r>
            <a:r>
              <a:rPr lang="en-US" dirty="0" smtClean="0">
                <a:latin typeface="Times New Roman"/>
                <a:ea typeface="Times New Roman"/>
                <a:cs typeface="Times New Roman"/>
              </a:rPr>
              <a:t> </a:t>
            </a:r>
            <a:r>
              <a:rPr lang="en-US" dirty="0" err="1" smtClean="0">
                <a:latin typeface="Times New Roman"/>
                <a:ea typeface="Times New Roman"/>
                <a:cs typeface="Times New Roman"/>
              </a:rPr>
              <a:t>thuộc</a:t>
            </a:r>
            <a:r>
              <a:rPr lang="en-US" dirty="0" smtClean="0">
                <a:latin typeface="Times New Roman"/>
                <a:ea typeface="Times New Roman"/>
                <a:cs typeface="Times New Roman"/>
              </a:rPr>
              <a:t> </a:t>
            </a:r>
            <a:r>
              <a:rPr lang="en-US" dirty="0" err="1" smtClean="0">
                <a:latin typeface="Times New Roman"/>
                <a:ea typeface="Times New Roman"/>
                <a:cs typeface="Times New Roman"/>
              </a:rPr>
              <a:t>vào</a:t>
            </a:r>
            <a:r>
              <a:rPr lang="en-US" dirty="0" smtClean="0">
                <a:latin typeface="Times New Roman"/>
                <a:ea typeface="Times New Roman"/>
                <a:cs typeface="Times New Roman"/>
              </a:rPr>
              <a:t> </a:t>
            </a:r>
            <a:r>
              <a:rPr lang="en-US" dirty="0" err="1" smtClean="0">
                <a:latin typeface="Times New Roman"/>
                <a:ea typeface="Times New Roman"/>
                <a:cs typeface="Times New Roman"/>
              </a:rPr>
              <a:t>hỗn</a:t>
            </a:r>
            <a:r>
              <a:rPr lang="en-US" dirty="0" smtClean="0">
                <a:latin typeface="Times New Roman"/>
                <a:ea typeface="Times New Roman"/>
                <a:cs typeface="Times New Roman"/>
              </a:rPr>
              <a:t> </a:t>
            </a:r>
            <a:r>
              <a:rPr lang="en-US" dirty="0" err="1" smtClean="0">
                <a:latin typeface="Times New Roman"/>
                <a:ea typeface="Times New Roman"/>
                <a:cs typeface="Times New Roman"/>
              </a:rPr>
              <a:t>hợp</a:t>
            </a:r>
            <a:r>
              <a:rPr lang="en-US" dirty="0" smtClean="0">
                <a:latin typeface="Times New Roman"/>
                <a:ea typeface="Times New Roman"/>
                <a:cs typeface="Times New Roman"/>
              </a:rPr>
              <a:t> </a:t>
            </a:r>
            <a:r>
              <a:rPr lang="en-US" dirty="0" err="1" smtClean="0">
                <a:latin typeface="Times New Roman"/>
                <a:ea typeface="Times New Roman"/>
                <a:cs typeface="Times New Roman"/>
              </a:rPr>
              <a:t>của</a:t>
            </a:r>
            <a:r>
              <a:rPr lang="en-US" dirty="0" smtClean="0">
                <a:latin typeface="Times New Roman"/>
                <a:ea typeface="Times New Roman"/>
                <a:cs typeface="Times New Roman"/>
              </a:rPr>
              <a:t> </a:t>
            </a:r>
            <a:r>
              <a:rPr lang="en-US" dirty="0" err="1" smtClean="0">
                <a:latin typeface="Times New Roman"/>
                <a:ea typeface="Times New Roman"/>
                <a:cs typeface="Times New Roman"/>
              </a:rPr>
              <a:t>từng</a:t>
            </a:r>
            <a:r>
              <a:rPr lang="en-US" dirty="0" smtClean="0">
                <a:latin typeface="Times New Roman"/>
                <a:ea typeface="Times New Roman"/>
                <a:cs typeface="Times New Roman"/>
              </a:rPr>
              <a:t> </a:t>
            </a:r>
            <a:r>
              <a:rPr lang="en-US" dirty="0" err="1" smtClean="0">
                <a:latin typeface="Times New Roman"/>
                <a:ea typeface="Times New Roman"/>
                <a:cs typeface="Times New Roman"/>
              </a:rPr>
              <a:t>ống</a:t>
            </a: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 </a:t>
            </a:r>
            <a:r>
              <a:rPr lang="en-US" dirty="0" err="1" smtClean="0">
                <a:latin typeface="Times New Roman"/>
                <a:ea typeface="Times New Roman"/>
                <a:cs typeface="Times New Roman"/>
              </a:rPr>
              <a:t>lỏng</a:t>
            </a:r>
            <a:r>
              <a:rPr lang="en-US" dirty="0" smtClean="0">
                <a:latin typeface="Times New Roman"/>
                <a:ea typeface="Times New Roman"/>
                <a:cs typeface="Times New Roman"/>
              </a:rPr>
              <a:t> </a:t>
            </a:r>
            <a:r>
              <a:rPr lang="en-US" dirty="0" err="1" smtClean="0">
                <a:latin typeface="Times New Roman"/>
                <a:ea typeface="Times New Roman"/>
                <a:cs typeface="Times New Roman"/>
              </a:rPr>
              <a:t>cụ</a:t>
            </a:r>
            <a:r>
              <a:rPr lang="en-US" dirty="0" smtClean="0">
                <a:latin typeface="Times New Roman"/>
                <a:ea typeface="Times New Roman"/>
                <a:cs typeface="Times New Roman"/>
              </a:rPr>
              <a:t> </a:t>
            </a:r>
            <a:r>
              <a:rPr lang="en-US" dirty="0" err="1" smtClean="0">
                <a:latin typeface="Times New Roman"/>
                <a:ea typeface="Times New Roman"/>
                <a:cs typeface="Times New Roman"/>
              </a:rPr>
              <a:t>thể</a:t>
            </a:r>
            <a:r>
              <a:rPr lang="en-US" dirty="0" smtClean="0">
                <a:latin typeface="Times New Roman"/>
                <a:ea typeface="Times New Roman"/>
                <a:cs typeface="Times New Roman"/>
              </a:rPr>
              <a:t> </a:t>
            </a:r>
            <a:r>
              <a:rPr lang="en-US" dirty="0" err="1" smtClean="0">
                <a:latin typeface="Times New Roman"/>
                <a:ea typeface="Times New Roman"/>
                <a:cs typeface="Times New Roman"/>
              </a:rPr>
              <a:t>lắp</a:t>
            </a:r>
            <a:r>
              <a:rPr lang="en-US" dirty="0" smtClean="0">
                <a:latin typeface="Times New Roman"/>
                <a:ea typeface="Times New Roman"/>
                <a:cs typeface="Times New Roman"/>
              </a:rPr>
              <a:t> </a:t>
            </a:r>
            <a:r>
              <a:rPr lang="en-US" dirty="0" err="1" smtClean="0">
                <a:latin typeface="Times New Roman"/>
                <a:ea typeface="Times New Roman"/>
                <a:cs typeface="Times New Roman"/>
              </a:rPr>
              <a:t>trong</a:t>
            </a:r>
            <a:r>
              <a:rPr lang="en-US" dirty="0" smtClean="0">
                <a:latin typeface="Times New Roman"/>
                <a:ea typeface="Times New Roman"/>
                <a:cs typeface="Times New Roman"/>
              </a:rPr>
              <a:t> “</a:t>
            </a:r>
            <a:r>
              <a:rPr lang="en-US" dirty="0" err="1" smtClean="0">
                <a:latin typeface="Times New Roman"/>
                <a:ea typeface="Times New Roman"/>
                <a:cs typeface="Times New Roman"/>
              </a:rPr>
              <a:t>điếu</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số</a:t>
            </a:r>
            <a:r>
              <a:rPr lang="en-US" dirty="0" smtClean="0">
                <a:latin typeface="Times New Roman"/>
                <a:ea typeface="Times New Roman"/>
                <a:cs typeface="Times New Roman"/>
              </a:rPr>
              <a:t> </a:t>
            </a:r>
            <a:r>
              <a:rPr lang="en-US" dirty="0" err="1" smtClean="0">
                <a:latin typeface="Times New Roman"/>
                <a:ea typeface="Times New Roman"/>
                <a:cs typeface="Times New Roman"/>
              </a:rPr>
              <a:t>sản</a:t>
            </a:r>
            <a:r>
              <a:rPr lang="en-US" dirty="0" smtClean="0">
                <a:latin typeface="Times New Roman"/>
                <a:ea typeface="Times New Roman"/>
                <a:cs typeface="Times New Roman"/>
              </a:rPr>
              <a:t> </a:t>
            </a:r>
            <a:r>
              <a:rPr lang="en-US" dirty="0" err="1" smtClean="0">
                <a:latin typeface="Times New Roman"/>
                <a:ea typeface="Times New Roman"/>
                <a:cs typeface="Times New Roman"/>
              </a:rPr>
              <a:t>phẩm</a:t>
            </a:r>
            <a:r>
              <a:rPr lang="en-US" dirty="0" smtClean="0">
                <a:latin typeface="Times New Roman"/>
                <a:ea typeface="Times New Roman"/>
                <a:cs typeface="Times New Roman"/>
              </a:rPr>
              <a:t> </a:t>
            </a:r>
            <a:r>
              <a:rPr lang="en-US" dirty="0" err="1" smtClean="0">
                <a:latin typeface="Times New Roman"/>
                <a:ea typeface="Times New Roman"/>
                <a:cs typeface="Times New Roman"/>
              </a:rPr>
              <a:t>chứa</a:t>
            </a:r>
            <a:r>
              <a:rPr lang="en-US" dirty="0" smtClean="0">
                <a:latin typeface="Times New Roman"/>
                <a:ea typeface="Times New Roman"/>
                <a:cs typeface="Times New Roman"/>
              </a:rPr>
              <a:t> </a:t>
            </a:r>
            <a:r>
              <a:rPr lang="en-US" dirty="0" err="1" smtClean="0">
                <a:latin typeface="Times New Roman"/>
                <a:ea typeface="Times New Roman"/>
                <a:cs typeface="Times New Roman"/>
              </a:rPr>
              <a:t>lượng</a:t>
            </a: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 </a:t>
            </a:r>
            <a:r>
              <a:rPr lang="en-US" dirty="0" err="1" smtClean="0">
                <a:latin typeface="Times New Roman"/>
                <a:ea typeface="Times New Roman"/>
                <a:cs typeface="Times New Roman"/>
              </a:rPr>
              <a:t>tương</a:t>
            </a:r>
            <a:r>
              <a:rPr lang="en-US" dirty="0" smtClean="0">
                <a:latin typeface="Times New Roman"/>
                <a:ea typeface="Times New Roman"/>
                <a:cs typeface="Times New Roman"/>
              </a:rPr>
              <a:t> </a:t>
            </a:r>
            <a:r>
              <a:rPr lang="en-US" dirty="0" err="1" smtClean="0">
                <a:latin typeface="Times New Roman"/>
                <a:ea typeface="Times New Roman"/>
                <a:cs typeface="Times New Roman"/>
              </a:rPr>
              <a:t>đương</a:t>
            </a:r>
            <a:r>
              <a:rPr lang="en-US" dirty="0" smtClean="0">
                <a:latin typeface="Times New Roman"/>
                <a:ea typeface="Times New Roman"/>
                <a:cs typeface="Times New Roman"/>
              </a:rPr>
              <a:t> </a:t>
            </a:r>
            <a:r>
              <a:rPr lang="en-US" dirty="0" err="1" smtClean="0">
                <a:latin typeface="Times New Roman"/>
                <a:ea typeface="Times New Roman"/>
                <a:cs typeface="Times New Roman"/>
              </a:rPr>
              <a:t>với</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điếu</a:t>
            </a:r>
            <a:r>
              <a:rPr lang="en-US" dirty="0" smtClean="0">
                <a:latin typeface="Times New Roman"/>
                <a:ea typeface="Times New Roman"/>
                <a:cs typeface="Times New Roman"/>
              </a:rPr>
              <a:t> </a:t>
            </a:r>
            <a:r>
              <a:rPr lang="en-US" dirty="0" err="1" smtClean="0">
                <a:latin typeface="Times New Roman"/>
                <a:ea typeface="Times New Roman"/>
                <a:cs typeface="Times New Roman"/>
              </a:rPr>
              <a:t>thông</a:t>
            </a:r>
            <a:r>
              <a:rPr lang="en-US" dirty="0" smtClean="0">
                <a:latin typeface="Times New Roman"/>
                <a:ea typeface="Times New Roman"/>
                <a:cs typeface="Times New Roman"/>
              </a:rPr>
              <a:t> </a:t>
            </a:r>
            <a:r>
              <a:rPr lang="en-US" dirty="0" err="1" smtClean="0">
                <a:latin typeface="Times New Roman"/>
                <a:ea typeface="Times New Roman"/>
                <a:cs typeface="Times New Roman"/>
              </a:rPr>
              <a:t>thường</a:t>
            </a:r>
            <a:r>
              <a:rPr lang="en-US" dirty="0" smtClean="0">
                <a:latin typeface="Times New Roman"/>
                <a:ea typeface="Times New Roman"/>
                <a:cs typeface="Times New Roman"/>
              </a:rPr>
              <a:t>, </a:t>
            </a:r>
            <a:r>
              <a:rPr lang="en-US" dirty="0" err="1" smtClean="0">
                <a:latin typeface="Times New Roman"/>
                <a:ea typeface="Times New Roman"/>
                <a:cs typeface="Times New Roman"/>
              </a:rPr>
              <a:t>trong</a:t>
            </a:r>
            <a:r>
              <a:rPr lang="en-US" dirty="0" smtClean="0">
                <a:latin typeface="Times New Roman"/>
                <a:ea typeface="Times New Roman"/>
                <a:cs typeface="Times New Roman"/>
              </a:rPr>
              <a:t> </a:t>
            </a:r>
            <a:r>
              <a:rPr lang="en-US" dirty="0" err="1" smtClean="0">
                <a:latin typeface="Times New Roman"/>
                <a:ea typeface="Times New Roman"/>
                <a:cs typeface="Times New Roman"/>
              </a:rPr>
              <a:t>khi</a:t>
            </a:r>
            <a:r>
              <a:rPr lang="en-US" dirty="0" smtClean="0">
                <a:latin typeface="Times New Roman"/>
                <a:ea typeface="Times New Roman"/>
                <a:cs typeface="Times New Roman"/>
              </a:rPr>
              <a:t> </a:t>
            </a:r>
            <a:r>
              <a:rPr lang="en-US" dirty="0" err="1" smtClean="0">
                <a:latin typeface="Times New Roman"/>
                <a:ea typeface="Times New Roman"/>
                <a:cs typeface="Times New Roman"/>
              </a:rPr>
              <a:t>một</a:t>
            </a:r>
            <a:r>
              <a:rPr lang="en-US" dirty="0" smtClean="0">
                <a:latin typeface="Times New Roman"/>
                <a:ea typeface="Times New Roman"/>
                <a:cs typeface="Times New Roman"/>
              </a:rPr>
              <a:t> </a:t>
            </a:r>
            <a:r>
              <a:rPr lang="en-US" dirty="0" err="1" smtClean="0">
                <a:latin typeface="Times New Roman"/>
                <a:ea typeface="Times New Roman"/>
                <a:cs typeface="Times New Roman"/>
              </a:rPr>
              <a:t>số</a:t>
            </a:r>
            <a:r>
              <a:rPr lang="en-US" dirty="0" smtClean="0">
                <a:latin typeface="Times New Roman"/>
                <a:ea typeface="Times New Roman"/>
                <a:cs typeface="Times New Roman"/>
              </a:rPr>
              <a:t> </a:t>
            </a:r>
            <a:r>
              <a:rPr lang="en-US" dirty="0" err="1" smtClean="0">
                <a:latin typeface="Times New Roman"/>
                <a:ea typeface="Times New Roman"/>
                <a:cs typeface="Times New Roman"/>
              </a:rPr>
              <a:t>khác</a:t>
            </a:r>
            <a:r>
              <a:rPr lang="en-US" dirty="0" smtClean="0">
                <a:latin typeface="Times New Roman"/>
                <a:ea typeface="Times New Roman"/>
                <a:cs typeface="Times New Roman"/>
              </a:rPr>
              <a:t> </a:t>
            </a:r>
            <a:r>
              <a:rPr lang="en-US" dirty="0" err="1" smtClean="0">
                <a:latin typeface="Times New Roman"/>
                <a:ea typeface="Times New Roman"/>
                <a:cs typeface="Times New Roman"/>
              </a:rPr>
              <a:t>chứa</a:t>
            </a:r>
            <a:r>
              <a:rPr lang="en-US" dirty="0" smtClean="0">
                <a:latin typeface="Times New Roman"/>
                <a:ea typeface="Times New Roman"/>
                <a:cs typeface="Times New Roman"/>
              </a:rPr>
              <a:t> </a:t>
            </a:r>
            <a:r>
              <a:rPr lang="en-US" dirty="0" err="1" smtClean="0">
                <a:latin typeface="Times New Roman"/>
                <a:ea typeface="Times New Roman"/>
                <a:cs typeface="Times New Roman"/>
              </a:rPr>
              <a:t>hàm</a:t>
            </a:r>
            <a:r>
              <a:rPr lang="en-US" dirty="0" smtClean="0">
                <a:latin typeface="Times New Roman"/>
                <a:ea typeface="Times New Roman"/>
                <a:cs typeface="Times New Roman"/>
              </a:rPr>
              <a:t> </a:t>
            </a:r>
            <a:r>
              <a:rPr lang="en-US" dirty="0" err="1" smtClean="0">
                <a:latin typeface="Times New Roman"/>
                <a:ea typeface="Times New Roman"/>
                <a:cs typeface="Times New Roman"/>
              </a:rPr>
              <a:t>lượng</a:t>
            </a:r>
            <a:r>
              <a:rPr lang="en-US" dirty="0" smtClean="0">
                <a:latin typeface="Times New Roman"/>
                <a:ea typeface="Times New Roman"/>
                <a:cs typeface="Times New Roman"/>
              </a:rPr>
              <a:t> </a:t>
            </a:r>
            <a:r>
              <a:rPr lang="en-US" dirty="0" err="1" smtClean="0">
                <a:latin typeface="Times New Roman"/>
                <a:ea typeface="Times New Roman"/>
                <a:cs typeface="Times New Roman"/>
              </a:rPr>
              <a:t>gần</a:t>
            </a:r>
            <a:r>
              <a:rPr lang="en-US" dirty="0" smtClean="0">
                <a:latin typeface="Times New Roman"/>
                <a:ea typeface="Times New Roman"/>
                <a:cs typeface="Times New Roman"/>
              </a:rPr>
              <a:t> </a:t>
            </a:r>
            <a:r>
              <a:rPr lang="en-US" dirty="0" err="1" smtClean="0">
                <a:latin typeface="Times New Roman"/>
                <a:ea typeface="Times New Roman"/>
                <a:cs typeface="Times New Roman"/>
              </a:rPr>
              <a:t>giống</a:t>
            </a:r>
            <a:r>
              <a:rPr lang="en-US" dirty="0" smtClean="0">
                <a:latin typeface="Times New Roman"/>
                <a:ea typeface="Times New Roman"/>
                <a:cs typeface="Times New Roman"/>
              </a:rPr>
              <a:t> </a:t>
            </a:r>
            <a:r>
              <a:rPr lang="en-US" dirty="0" err="1" smtClean="0">
                <a:latin typeface="Times New Roman"/>
                <a:ea typeface="Times New Roman"/>
                <a:cs typeface="Times New Roman"/>
              </a:rPr>
              <a:t>với</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lá</a:t>
            </a:r>
            <a:r>
              <a:rPr lang="en-US" dirty="0" smtClean="0">
                <a:latin typeface="Times New Roman"/>
                <a:ea typeface="Times New Roman"/>
                <a:cs typeface="Times New Roman"/>
              </a:rPr>
              <a:t> </a:t>
            </a:r>
            <a:r>
              <a:rPr lang="en-US" dirty="0" err="1" smtClean="0">
                <a:latin typeface="Times New Roman"/>
                <a:ea typeface="Times New Roman"/>
                <a:cs typeface="Times New Roman"/>
              </a:rPr>
              <a:t>điếu</a:t>
            </a:r>
            <a:r>
              <a:rPr lang="en-US" dirty="0" smtClean="0">
                <a:latin typeface="Times New Roman"/>
                <a:ea typeface="Times New Roman"/>
                <a:cs typeface="Times New Roman"/>
              </a:rPr>
              <a:t> “</a:t>
            </a:r>
            <a:r>
              <a:rPr lang="en-US" dirty="0" err="1" smtClean="0">
                <a:latin typeface="Times New Roman"/>
                <a:ea typeface="Times New Roman"/>
                <a:cs typeface="Times New Roman"/>
              </a:rPr>
              <a:t>nhẹ</a:t>
            </a:r>
            <a:r>
              <a:rPr lang="en-US" dirty="0" smtClean="0">
                <a:latin typeface="Times New Roman"/>
                <a:ea typeface="Times New Roman"/>
                <a:cs typeface="Times New Roman"/>
              </a:rPr>
              <a:t>” </a:t>
            </a:r>
            <a:r>
              <a:rPr lang="en-US" dirty="0" err="1" smtClean="0">
                <a:latin typeface="Times New Roman"/>
                <a:ea typeface="Times New Roman"/>
                <a:cs typeface="Times New Roman"/>
              </a:rPr>
              <a:t>hoặc</a:t>
            </a:r>
            <a:r>
              <a:rPr lang="en-US" dirty="0" smtClean="0">
                <a:latin typeface="Times New Roman"/>
                <a:ea typeface="Times New Roman"/>
                <a:cs typeface="Times New Roman"/>
              </a:rPr>
              <a:t> “</a:t>
            </a:r>
            <a:r>
              <a:rPr lang="en-US" dirty="0" err="1" smtClean="0">
                <a:latin typeface="Times New Roman"/>
                <a:ea typeface="Times New Roman"/>
                <a:cs typeface="Times New Roman"/>
              </a:rPr>
              <a:t>cực</a:t>
            </a:r>
            <a:r>
              <a:rPr lang="en-US" dirty="0" smtClean="0">
                <a:latin typeface="Times New Roman"/>
                <a:ea typeface="Times New Roman"/>
                <a:cs typeface="Times New Roman"/>
              </a:rPr>
              <a:t> </a:t>
            </a:r>
            <a:r>
              <a:rPr lang="en-US" dirty="0" err="1" smtClean="0">
                <a:latin typeface="Times New Roman"/>
                <a:ea typeface="Times New Roman"/>
                <a:cs typeface="Times New Roman"/>
              </a:rPr>
              <a:t>nhẹ</a:t>
            </a:r>
            <a:r>
              <a:rPr lang="en-US" dirty="0" smtClean="0">
                <a:latin typeface="Times New Roman"/>
                <a:ea typeface="Times New Roman"/>
                <a:cs typeface="Times New Roman"/>
              </a:rPr>
              <a:t>”. </a:t>
            </a:r>
            <a:r>
              <a:rPr lang="en-US" dirty="0" err="1" smtClean="0">
                <a:latin typeface="Times New Roman"/>
                <a:ea typeface="Times New Roman"/>
                <a:cs typeface="Times New Roman"/>
              </a:rPr>
              <a:t>Cũng</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loại</a:t>
            </a:r>
            <a:r>
              <a:rPr lang="en-US" dirty="0" smtClean="0">
                <a:latin typeface="Times New Roman"/>
                <a:ea typeface="Times New Roman"/>
                <a:cs typeface="Times New Roman"/>
              </a:rPr>
              <a:t> </a:t>
            </a:r>
            <a:r>
              <a:rPr lang="en-US" dirty="0" err="1" smtClean="0">
                <a:latin typeface="Times New Roman"/>
                <a:ea typeface="Times New Roman"/>
                <a:cs typeface="Times New Roman"/>
              </a:rPr>
              <a:t>ống</a:t>
            </a:r>
            <a:r>
              <a:rPr lang="en-US" dirty="0" smtClean="0">
                <a:latin typeface="Times New Roman"/>
                <a:ea typeface="Times New Roman"/>
                <a:cs typeface="Times New Roman"/>
              </a:rPr>
              <a:t> </a:t>
            </a:r>
            <a:r>
              <a:rPr lang="en-US" dirty="0" err="1" smtClean="0">
                <a:latin typeface="Times New Roman"/>
                <a:ea typeface="Times New Roman"/>
                <a:cs typeface="Times New Roman"/>
              </a:rPr>
              <a:t>chứa</a:t>
            </a:r>
            <a:r>
              <a:rPr lang="en-US" dirty="0" smtClean="0">
                <a:latin typeface="Times New Roman"/>
                <a:ea typeface="Times New Roman"/>
                <a:cs typeface="Times New Roman"/>
              </a:rPr>
              <a:t> </a:t>
            </a:r>
            <a:r>
              <a:rPr lang="en-US" dirty="0" err="1" smtClean="0">
                <a:latin typeface="Times New Roman"/>
                <a:ea typeface="Times New Roman"/>
                <a:cs typeface="Times New Roman"/>
              </a:rPr>
              <a:t>chất</a:t>
            </a:r>
            <a:r>
              <a:rPr lang="en-US" dirty="0" smtClean="0">
                <a:latin typeface="Times New Roman"/>
                <a:ea typeface="Times New Roman"/>
                <a:cs typeface="Times New Roman"/>
              </a:rPr>
              <a:t> </a:t>
            </a:r>
            <a:r>
              <a:rPr lang="en-US" dirty="0" err="1" smtClean="0">
                <a:latin typeface="Times New Roman"/>
                <a:ea typeface="Times New Roman"/>
                <a:cs typeface="Times New Roman"/>
              </a:rPr>
              <a:t>lỏng</a:t>
            </a:r>
            <a:r>
              <a:rPr lang="en-US" dirty="0" smtClean="0">
                <a:latin typeface="Times New Roman"/>
                <a:ea typeface="Times New Roman"/>
                <a:cs typeface="Times New Roman"/>
              </a:rPr>
              <a:t> </a:t>
            </a:r>
            <a:r>
              <a:rPr lang="en-US" dirty="0" err="1" smtClean="0">
                <a:latin typeface="Times New Roman"/>
                <a:ea typeface="Times New Roman"/>
                <a:cs typeface="Times New Roman"/>
              </a:rPr>
              <a:t>mùi</a:t>
            </a:r>
            <a:r>
              <a:rPr lang="en-US" dirty="0" smtClean="0">
                <a:latin typeface="Times New Roman"/>
                <a:ea typeface="Times New Roman"/>
                <a:cs typeface="Times New Roman"/>
              </a:rPr>
              <a:t> </a:t>
            </a:r>
            <a:r>
              <a:rPr lang="en-US" dirty="0" err="1" smtClean="0">
                <a:latin typeface="Times New Roman"/>
                <a:ea typeface="Times New Roman"/>
                <a:cs typeface="Times New Roman"/>
              </a:rPr>
              <a:t>thơm</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nicotin</a:t>
            </a:r>
            <a:r>
              <a:rPr lang="en-US" dirty="0" smtClean="0">
                <a:latin typeface="Times New Roman"/>
                <a:ea typeface="Times New Roman"/>
                <a:cs typeface="Times New Roman"/>
              </a:rPr>
              <a:t>, </a:t>
            </a:r>
            <a:r>
              <a:rPr lang="en-US" dirty="0" err="1" smtClean="0">
                <a:latin typeface="Times New Roman"/>
                <a:ea typeface="Times New Roman"/>
                <a:cs typeface="Times New Roman"/>
              </a:rPr>
              <a:t>dành</a:t>
            </a:r>
            <a:r>
              <a:rPr lang="en-US" dirty="0" smtClean="0">
                <a:latin typeface="Times New Roman"/>
                <a:ea typeface="Times New Roman"/>
                <a:cs typeface="Times New Roman"/>
              </a:rPr>
              <a:t> </a:t>
            </a:r>
            <a:r>
              <a:rPr lang="en-US" dirty="0" err="1" smtClean="0">
                <a:latin typeface="Times New Roman"/>
                <a:ea typeface="Times New Roman"/>
                <a:cs typeface="Times New Roman"/>
              </a:rPr>
              <a:t>cho</a:t>
            </a:r>
            <a:r>
              <a:rPr lang="en-US" dirty="0" smtClean="0">
                <a:latin typeface="Times New Roman"/>
                <a:ea typeface="Times New Roman"/>
                <a:cs typeface="Times New Roman"/>
              </a:rPr>
              <a:t> </a:t>
            </a:r>
            <a:r>
              <a:rPr lang="en-US" dirty="0" err="1" smtClean="0">
                <a:latin typeface="Times New Roman"/>
                <a:ea typeface="Times New Roman"/>
                <a:cs typeface="Times New Roman"/>
              </a:rPr>
              <a:t>những</a:t>
            </a:r>
            <a:r>
              <a:rPr lang="en-US" dirty="0" smtClean="0">
                <a:latin typeface="Times New Roman"/>
                <a:ea typeface="Times New Roman"/>
                <a:cs typeface="Times New Roman"/>
              </a:rPr>
              <a:t> </a:t>
            </a:r>
            <a:r>
              <a:rPr lang="en-US" dirty="0" err="1" smtClean="0">
                <a:latin typeface="Times New Roman"/>
                <a:ea typeface="Times New Roman"/>
                <a:cs typeface="Times New Roman"/>
              </a:rPr>
              <a:t>người</a:t>
            </a:r>
            <a:r>
              <a:rPr lang="en-US" dirty="0" smtClean="0">
                <a:latin typeface="Times New Roman"/>
                <a:ea typeface="Times New Roman"/>
                <a:cs typeface="Times New Roman"/>
              </a:rPr>
              <a:t> </a:t>
            </a:r>
            <a:r>
              <a:rPr lang="en-US" dirty="0" err="1" smtClean="0">
                <a:latin typeface="Times New Roman"/>
                <a:ea typeface="Times New Roman"/>
                <a:cs typeface="Times New Roman"/>
              </a:rPr>
              <a:t>muốn</a:t>
            </a:r>
            <a:r>
              <a:rPr lang="en-US" dirty="0" smtClean="0">
                <a:latin typeface="Times New Roman"/>
                <a:ea typeface="Times New Roman"/>
                <a:cs typeface="Times New Roman"/>
              </a:rPr>
              <a:t> </a:t>
            </a:r>
            <a:r>
              <a:rPr lang="en-US" dirty="0" err="1" smtClean="0">
                <a:latin typeface="Times New Roman"/>
                <a:ea typeface="Times New Roman"/>
                <a:cs typeface="Times New Roman"/>
              </a:rPr>
              <a:t>trải</a:t>
            </a:r>
            <a:r>
              <a:rPr lang="en-US" dirty="0" smtClean="0">
                <a:latin typeface="Times New Roman"/>
                <a:ea typeface="Times New Roman"/>
                <a:cs typeface="Times New Roman"/>
              </a:rPr>
              <a:t> </a:t>
            </a:r>
            <a:r>
              <a:rPr lang="en-US" dirty="0" err="1" smtClean="0">
                <a:latin typeface="Times New Roman"/>
                <a:ea typeface="Times New Roman"/>
                <a:cs typeface="Times New Roman"/>
              </a:rPr>
              <a:t>nghiệm</a:t>
            </a:r>
            <a:r>
              <a:rPr lang="en-US" dirty="0" smtClean="0">
                <a:latin typeface="Times New Roman"/>
                <a:ea typeface="Times New Roman"/>
                <a:cs typeface="Times New Roman"/>
              </a:rPr>
              <a:t> </a:t>
            </a:r>
            <a:r>
              <a:rPr lang="en-US" dirty="0" err="1" smtClean="0">
                <a:latin typeface="Times New Roman"/>
                <a:ea typeface="Times New Roman"/>
                <a:cs typeface="Times New Roman"/>
              </a:rPr>
              <a:t>cảm</a:t>
            </a:r>
            <a:r>
              <a:rPr lang="en-US" dirty="0" smtClean="0">
                <a:latin typeface="Times New Roman"/>
                <a:ea typeface="Times New Roman"/>
                <a:cs typeface="Times New Roman"/>
              </a:rPr>
              <a:t> </a:t>
            </a:r>
            <a:r>
              <a:rPr lang="en-US" dirty="0" err="1" smtClean="0">
                <a:latin typeface="Times New Roman"/>
                <a:ea typeface="Times New Roman"/>
                <a:cs typeface="Times New Roman"/>
              </a:rPr>
              <a:t>giác</a:t>
            </a:r>
            <a:r>
              <a:rPr lang="en-US" dirty="0" smtClean="0">
                <a:latin typeface="Times New Roman"/>
                <a:ea typeface="Times New Roman"/>
                <a:cs typeface="Times New Roman"/>
              </a:rPr>
              <a:t> </a:t>
            </a:r>
            <a:r>
              <a:rPr lang="en-US" dirty="0" err="1" smtClean="0">
                <a:latin typeface="Times New Roman"/>
                <a:ea typeface="Times New Roman"/>
                <a:cs typeface="Times New Roman"/>
              </a:rPr>
              <a:t>hút</a:t>
            </a:r>
            <a:r>
              <a:rPr lang="en-US" dirty="0" smtClean="0">
                <a:latin typeface="Times New Roman"/>
                <a:ea typeface="Times New Roman"/>
                <a:cs typeface="Times New Roman"/>
              </a:rPr>
              <a:t> </a:t>
            </a:r>
            <a:r>
              <a:rPr lang="en-US" dirty="0" err="1" smtClean="0">
                <a:latin typeface="Times New Roman"/>
                <a:ea typeface="Times New Roman"/>
                <a:cs typeface="Times New Roman"/>
              </a:rPr>
              <a:t>thuốc</a:t>
            </a:r>
            <a:r>
              <a:rPr lang="en-US" dirty="0" smtClean="0">
                <a:latin typeface="Times New Roman"/>
                <a:ea typeface="Times New Roman"/>
                <a:cs typeface="Times New Roman"/>
              </a:rPr>
              <a:t> </a:t>
            </a:r>
            <a:r>
              <a:rPr lang="en-US" dirty="0" err="1" smtClean="0">
                <a:latin typeface="Times New Roman"/>
                <a:ea typeface="Times New Roman"/>
                <a:cs typeface="Times New Roman"/>
              </a:rPr>
              <a:t>mà</a:t>
            </a:r>
            <a:r>
              <a:rPr lang="en-US" dirty="0" smtClean="0">
                <a:latin typeface="Times New Roman"/>
                <a:ea typeface="Times New Roman"/>
                <a:cs typeface="Times New Roman"/>
              </a:rPr>
              <a:t> </a:t>
            </a:r>
            <a:r>
              <a:rPr lang="en-US" dirty="0" err="1" smtClean="0">
                <a:latin typeface="Times New Roman"/>
                <a:ea typeface="Times New Roman"/>
                <a:cs typeface="Times New Roman"/>
              </a:rPr>
              <a:t>không</a:t>
            </a:r>
            <a:r>
              <a:rPr lang="en-US" dirty="0" smtClean="0">
                <a:latin typeface="Times New Roman"/>
                <a:ea typeface="Times New Roman"/>
                <a:cs typeface="Times New Roman"/>
              </a:rPr>
              <a:t> </a:t>
            </a:r>
            <a:r>
              <a:rPr lang="en-US" dirty="0" err="1" smtClean="0">
                <a:latin typeface="Times New Roman"/>
                <a:ea typeface="Times New Roman"/>
                <a:cs typeface="Times New Roman"/>
              </a:rPr>
              <a:t>muốn</a:t>
            </a:r>
            <a:r>
              <a:rPr lang="en-US" dirty="0" smtClean="0">
                <a:latin typeface="Times New Roman"/>
                <a:ea typeface="Times New Roman"/>
                <a:cs typeface="Times New Roman"/>
              </a:rPr>
              <a:t> </a:t>
            </a:r>
            <a:r>
              <a:rPr lang="en-US" dirty="0" err="1" smtClean="0">
                <a:latin typeface="Times New Roman"/>
                <a:ea typeface="Times New Roman"/>
                <a:cs typeface="Times New Roman"/>
              </a:rPr>
              <a:t>bị</a:t>
            </a:r>
            <a:r>
              <a:rPr lang="en-US" dirty="0" smtClean="0">
                <a:latin typeface="Times New Roman"/>
                <a:ea typeface="Times New Roman"/>
                <a:cs typeface="Times New Roman"/>
              </a:rPr>
              <a:t> </a:t>
            </a:r>
            <a:r>
              <a:rPr lang="en-US" dirty="0" err="1" smtClean="0">
                <a:latin typeface="Times New Roman"/>
                <a:ea typeface="Times New Roman"/>
                <a:cs typeface="Times New Roman"/>
              </a:rPr>
              <a:t>tác</a:t>
            </a:r>
            <a:r>
              <a:rPr lang="en-US" dirty="0" smtClean="0">
                <a:latin typeface="Times New Roman"/>
                <a:ea typeface="Times New Roman"/>
                <a:cs typeface="Times New Roman"/>
              </a:rPr>
              <a:t> </a:t>
            </a:r>
            <a:r>
              <a:rPr lang="en-US" dirty="0" err="1" smtClean="0">
                <a:latin typeface="Times New Roman"/>
                <a:ea typeface="Times New Roman"/>
                <a:cs typeface="Times New Roman"/>
              </a:rPr>
              <a:t>dụng</a:t>
            </a:r>
            <a:r>
              <a:rPr lang="en-US" dirty="0" smtClean="0">
                <a:latin typeface="Times New Roman"/>
                <a:ea typeface="Times New Roman"/>
                <a:cs typeface="Times New Roman"/>
              </a:rPr>
              <a:t> </a:t>
            </a:r>
            <a:r>
              <a:rPr lang="en-US" dirty="0" err="1" smtClean="0">
                <a:latin typeface="Times New Roman"/>
                <a:ea typeface="Times New Roman"/>
                <a:cs typeface="Times New Roman"/>
              </a:rPr>
              <a:t>có</a:t>
            </a:r>
            <a:r>
              <a:rPr lang="en-US" dirty="0" smtClean="0">
                <a:latin typeface="Times New Roman"/>
                <a:ea typeface="Times New Roman"/>
                <a:cs typeface="Times New Roman"/>
              </a:rPr>
              <a:t> </a:t>
            </a:r>
            <a:r>
              <a:rPr lang="en-US" dirty="0" err="1" smtClean="0">
                <a:latin typeface="Times New Roman"/>
                <a:ea typeface="Times New Roman"/>
                <a:cs typeface="Times New Roman"/>
              </a:rPr>
              <a:t>hại</a:t>
            </a:r>
            <a:r>
              <a:rPr lang="en-US" dirty="0" smtClean="0">
                <a:latin typeface="Times New Roman"/>
                <a:ea typeface="Times New Roman"/>
                <a:cs typeface="Times New Roman"/>
              </a:rPr>
              <a:t>.</a:t>
            </a:r>
            <a:endParaRPr lang="en-US" dirty="0">
              <a:ea typeface="Calibri"/>
              <a:cs typeface="Times New Roman"/>
            </a:endParaRPr>
          </a:p>
          <a:p>
            <a:endParaRPr lang="en-US" dirty="0"/>
          </a:p>
        </p:txBody>
      </p:sp>
      <p:pic>
        <p:nvPicPr>
          <p:cNvPr id="1026" name="Picture 2" descr="E:\-font-b-EGO-b-font-font-b-ce5-b-font-Kits-Electronic-Cigarette-Rechargeable-Battery.jpg"/>
          <p:cNvPicPr>
            <a:picLocks noChangeAspect="1" noChangeArrowheads="1"/>
          </p:cNvPicPr>
          <p:nvPr/>
        </p:nvPicPr>
        <p:blipFill>
          <a:blip r:embed="rId2"/>
          <a:srcRect/>
          <a:stretch>
            <a:fillRect/>
          </a:stretch>
        </p:blipFill>
        <p:spPr bwMode="auto">
          <a:xfrm>
            <a:off x="5562600" y="838200"/>
            <a:ext cx="3200400" cy="4495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smtClean="0">
                <a:solidFill>
                  <a:srgbClr val="FF0000"/>
                </a:solidFill>
                <a:latin typeface="Times New Roman"/>
                <a:ea typeface="Times New Roman"/>
                <a:cs typeface="Times New Roman"/>
              </a:rPr>
              <a:t/>
            </a:r>
            <a:br>
              <a:rPr lang="en-US" sz="3600" b="1" smtClean="0">
                <a:solidFill>
                  <a:srgbClr val="FF0000"/>
                </a:solidFill>
                <a:latin typeface="Times New Roman"/>
                <a:ea typeface="Times New Roman"/>
                <a:cs typeface="Times New Roman"/>
              </a:rPr>
            </a:br>
            <a:r>
              <a:rPr lang="en-US" sz="3600" b="1" smtClean="0">
                <a:solidFill>
                  <a:srgbClr val="FF0000"/>
                </a:solidFill>
                <a:latin typeface="Times New Roman"/>
                <a:ea typeface="Times New Roman"/>
                <a:cs typeface="Times New Roman"/>
              </a:rPr>
              <a:t>3</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Độc</a:t>
            </a:r>
            <a:r>
              <a:rPr lang="en-US" sz="3600" b="1" dirty="0" smtClean="0">
                <a:solidFill>
                  <a:srgbClr val="FF0000"/>
                </a:solidFill>
                <a:latin typeface="Times New Roman"/>
                <a:ea typeface="Times New Roman"/>
                <a:cs typeface="Times New Roman"/>
              </a:rPr>
              <a:t> </a:t>
            </a:r>
            <a:r>
              <a:rPr lang="en-US" sz="3600" b="1" dirty="0" err="1" smtClean="0">
                <a:solidFill>
                  <a:srgbClr val="FF0000"/>
                </a:solidFill>
                <a:latin typeface="Times New Roman"/>
                <a:ea typeface="Times New Roman"/>
                <a:cs typeface="Times New Roman"/>
              </a:rPr>
              <a:t>hại</a:t>
            </a:r>
            <a:r>
              <a:rPr lang="en-US" dirty="0">
                <a:ea typeface="Calibri"/>
                <a:cs typeface="Times New Roman"/>
              </a:rPr>
              <a:t/>
            </a:r>
            <a:br>
              <a:rPr lang="en-US" dirty="0">
                <a:ea typeface="Calibri"/>
                <a:cs typeface="Times New Roman"/>
              </a:rPr>
            </a:b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latin typeface="Times New Roman"/>
                <a:ea typeface="Times New Roman"/>
                <a:cs typeface="Times New Roman"/>
              </a:rPr>
              <a:t>		</a:t>
            </a:r>
            <a:r>
              <a:rPr lang="en-US" dirty="0" err="1" smtClean="0">
                <a:latin typeface="Times New Roman" pitchFamily="18" charset="0"/>
                <a:ea typeface="Times New Roman"/>
                <a:cs typeface="Times New Roman" pitchFamily="18" charset="0"/>
              </a:rPr>
              <a:t>Khói</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thuốc</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lá</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chứa</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hơn</a:t>
            </a:r>
            <a:r>
              <a:rPr lang="en-US" dirty="0" smtClean="0">
                <a:latin typeface="Times New Roman" pitchFamily="18" charset="0"/>
                <a:ea typeface="Times New Roman"/>
                <a:cs typeface="Times New Roman" pitchFamily="18" charset="0"/>
              </a:rPr>
              <a:t> 7.000 </a:t>
            </a:r>
            <a:r>
              <a:rPr lang="en-US" dirty="0" err="1" smtClean="0">
                <a:latin typeface="Times New Roman" pitchFamily="18" charset="0"/>
                <a:ea typeface="Times New Roman"/>
                <a:cs typeface="Times New Roman" pitchFamily="18" charset="0"/>
              </a:rPr>
              <a:t>hóa</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chất</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trong</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đó</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có</a:t>
            </a:r>
            <a:r>
              <a:rPr lang="en-US" dirty="0" smtClean="0">
                <a:latin typeface="Times New Roman" pitchFamily="18" charset="0"/>
                <a:ea typeface="Times New Roman"/>
                <a:cs typeface="Times New Roman" pitchFamily="18" charset="0"/>
              </a:rPr>
              <a:t> 69 </a:t>
            </a:r>
            <a:r>
              <a:rPr lang="en-US" dirty="0" err="1" smtClean="0">
                <a:latin typeface="Times New Roman" pitchFamily="18" charset="0"/>
                <a:ea typeface="Times New Roman"/>
                <a:cs typeface="Times New Roman" pitchFamily="18" charset="0"/>
              </a:rPr>
              <a:t>chất</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được</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biết</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là</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tác</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nhân</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gây</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ung</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thư</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Nhưng</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không</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chỉ</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thuốc</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lá</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thông</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thường</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mới</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độc</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cho</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cơ</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thể</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thuốc</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lá</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điện</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tử</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cũng</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vậy</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cùng</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với</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nhiều</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mối</a:t>
            </a:r>
            <a:r>
              <a:rPr lang="en-US" dirty="0" smtClean="0">
                <a:latin typeface="Times New Roman" pitchFamily="18" charset="0"/>
                <a:ea typeface="Times New Roman"/>
                <a:cs typeface="Times New Roman" pitchFamily="18" charset="0"/>
              </a:rPr>
              <a:t> lo </a:t>
            </a:r>
            <a:r>
              <a:rPr lang="en-US" dirty="0" err="1" smtClean="0">
                <a:latin typeface="Times New Roman" pitchFamily="18" charset="0"/>
                <a:ea typeface="Times New Roman"/>
                <a:cs typeface="Times New Roman" pitchFamily="18" charset="0"/>
              </a:rPr>
              <a:t>ngại</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về</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sức</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khỏe</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và</a:t>
            </a:r>
            <a:r>
              <a:rPr lang="en-US" dirty="0" smtClean="0">
                <a:latin typeface="Times New Roman" pitchFamily="18" charset="0"/>
                <a:ea typeface="Times New Roman"/>
                <a:cs typeface="Times New Roman" pitchFamily="18" charset="0"/>
              </a:rPr>
              <a:t> an </a:t>
            </a:r>
            <a:r>
              <a:rPr lang="en-US" dirty="0" err="1" smtClean="0">
                <a:latin typeface="Times New Roman" pitchFamily="18" charset="0"/>
                <a:ea typeface="Times New Roman"/>
                <a:cs typeface="Times New Roman" pitchFamily="18" charset="0"/>
              </a:rPr>
              <a:t>toàn</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Vấn</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đề</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Chính</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là</a:t>
            </a:r>
            <a:r>
              <a:rPr lang="en-US" dirty="0" smtClean="0">
                <a:latin typeface="Times New Roman" pitchFamily="18" charset="0"/>
                <a:ea typeface="Times New Roman"/>
                <a:cs typeface="Times New Roman" pitchFamily="18" charset="0"/>
              </a:rPr>
              <a:t> </a:t>
            </a:r>
            <a:r>
              <a:rPr lang="en-US" dirty="0" err="1" smtClean="0">
                <a:latin typeface="Times New Roman" pitchFamily="18" charset="0"/>
                <a:ea typeface="Times New Roman"/>
                <a:cs typeface="Times New Roman" pitchFamily="18" charset="0"/>
              </a:rPr>
              <a:t>nicotin</a:t>
            </a:r>
            <a:r>
              <a:rPr lang="en-US" dirty="0" smtClean="0">
                <a:latin typeface="Times New Roman" pitchFamily="18" charset="0"/>
                <a:ea typeface="Times New Roman"/>
                <a:cs typeface="Times New Roman" pitchFamily="18" charset="0"/>
              </a:rPr>
              <a:t> </a:t>
            </a:r>
            <a:r>
              <a:rPr lang="en-US" err="1" smtClean="0">
                <a:latin typeface="Times New Roman" pitchFamily="18" charset="0"/>
                <a:ea typeface="Times New Roman"/>
                <a:cs typeface="Times New Roman" pitchFamily="18" charset="0"/>
              </a:rPr>
              <a:t>lỏng</a:t>
            </a:r>
            <a:r>
              <a:rPr lang="en-US" smtClean="0">
                <a:latin typeface="Times New Roman" pitchFamily="18" charset="0"/>
                <a:ea typeface="Times New Roman"/>
                <a:cs typeface="Times New Roman" pitchFamily="18" charset="0"/>
              </a:rPr>
              <a:t>.</a:t>
            </a:r>
          </a:p>
          <a:p>
            <a:pPr algn="just">
              <a:buNone/>
            </a:pPr>
            <a:r>
              <a:rPr lang="en-US" smtClean="0">
                <a:latin typeface="Times New Roman" pitchFamily="18" charset="0"/>
                <a:cs typeface="Times New Roman" pitchFamily="18" charset="0"/>
              </a:rPr>
              <a:t>	Nicotin trong khói thuốc lá điện tử - một chất gây nghiện mạnh, giống như ma túy, rất khó từ bỏ - nguy hiểm chẳng kém gì thuốc lá thông thường. Bên cạnh đó, chất tạo mùi thơm bên trong thiết bị là chất hóa học độc hại có khả năng gây ung thư, thường được sử dụng trong chế tạo vật liệu xây dựng và bảo quản thi hài.</a:t>
            </a:r>
            <a:endParaRPr lang="en-US" dirty="0">
              <a:latin typeface="Times New Roman" pitchFamily="18" charset="0"/>
              <a:ea typeface="Calibri"/>
              <a:cs typeface="Times New Roman" pitchFamily="18" charset="0"/>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81</Words>
  <Application>Microsoft Office PowerPoint</Application>
  <PresentationFormat>On-screen Show (4:3)</PresentationFormat>
  <Paragraphs>53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Những điều cần biết về thuốc lá điện tử </vt:lpstr>
      <vt:lpstr>PowerPoint Presentation</vt:lpstr>
      <vt:lpstr>PowerPoint Presentation</vt:lpstr>
      <vt:lpstr>Sự thật về thuốc lá điện tử</vt:lpstr>
      <vt:lpstr>1. Không cần châm thuốc </vt:lpstr>
      <vt:lpstr>PowerPoint Presentation</vt:lpstr>
      <vt:lpstr> 2. Chứa nicotin lỏng </vt:lpstr>
      <vt:lpstr>PowerPoint Presentation</vt:lpstr>
      <vt:lpstr> 3. Độc hại </vt:lpstr>
      <vt:lpstr>PowerPoint Presentation</vt:lpstr>
      <vt:lpstr>PowerPoint Presentation</vt:lpstr>
      <vt:lpstr>PowerPoint Presentation</vt:lpstr>
      <vt:lpstr>PowerPoint Presentation</vt:lpstr>
      <vt:lpstr>PowerPoint Presentation</vt:lpstr>
      <vt:lpstr> 4. Không được kiểm soát chất lượng </vt:lpstr>
      <vt:lpstr>PowerPoint Presentation</vt:lpstr>
      <vt:lpstr> 5. Thiếu sự quản lý </vt:lpstr>
      <vt:lpstr>PowerPoint Presentation</vt:lpstr>
      <vt:lpstr>PowerPoint Presentation</vt:lpstr>
      <vt:lpstr> 6. Có thể sử dụng nhiều lần </vt:lpstr>
      <vt:lpstr>PowerPoint Presentation</vt:lpstr>
      <vt:lpstr>7. Có thể ít tốn kém hơn so với thuốc lá </vt:lpstr>
      <vt:lpstr>PowerPoint Presentation</vt:lpstr>
      <vt:lpstr>8. Được phép sử dụng ở một số địa điểm cấm hút thuốc lá </vt:lpstr>
      <vt:lpstr>PowerPoint Presentation</vt:lpstr>
      <vt:lpstr> 9. Tạo ra khói thuốc thụ động </vt:lpstr>
      <vt:lpstr>PowerPoint Presentation</vt:lpstr>
      <vt:lpstr> 10. Gây ung thư phổi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Những điều cần biết về thuốc lá điện tử</dc:title>
  <dc:creator>User</dc:creator>
  <cp:lastModifiedBy>admin</cp:lastModifiedBy>
  <cp:revision>20</cp:revision>
  <dcterms:created xsi:type="dcterms:W3CDTF">2019-12-31T07:05:05Z</dcterms:created>
  <dcterms:modified xsi:type="dcterms:W3CDTF">2022-11-23T11:43:36Z</dcterms:modified>
</cp:coreProperties>
</file>